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095">
          <p15:clr>
            <a:srgbClr val="000000"/>
          </p15:clr>
        </p15:guide>
        <p15:guide id="2" pos="3808">
          <p15:clr>
            <a:srgbClr val="000000"/>
          </p15:clr>
        </p15:guide>
      </p15:sldGuideLst>
    </p:ext>
    <p:ext uri="GoogleSlidesCustomDataVersion2">
      <go:slidesCustomData xmlns:go="http://customooxmlschemas.google.com/" r:id="rId18" roundtripDataSignature="AMtx7mjHOdOVaHeYGW2o6tTlM0fdTLr3M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095" orient="horz"/>
        <p:guide pos="3808"/>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6" Type="http://schemas.openxmlformats.org/officeDocument/2006/relationships/notesMaster" Target="notesMasters/notesMaster1.xml"/><Relationship Id="rId18"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jpg>
</file>

<file path=ppt/media/image12.jpg>
</file>

<file path=ppt/media/image13.png>
</file>

<file path=ppt/media/image14.png>
</file>

<file path=ppt/media/image15.jpg>
</file>

<file path=ppt/media/image16.jpg>
</file>

<file path=ppt/media/image17.png>
</file>

<file path=ppt/media/image18.jpg>
</file>

<file path=ppt/media/image2.png>
</file>

<file path=ppt/media/image4.jpg>
</file>

<file path=ppt/media/image5.png>
</file>

<file path=ppt/media/image6.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9" name="Google Shape;39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5" name="Google Shape;45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 name="Google Shape;18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4" name="Google Shape;28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8" name="Google Shape;30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3" name="Google Shape;32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3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0" name="Shape 90"/>
        <p:cNvGrpSpPr/>
        <p:nvPr/>
      </p:nvGrpSpPr>
      <p:grpSpPr>
        <a:xfrm>
          <a:off x="0" y="0"/>
          <a:ext cx="0" cy="0"/>
          <a:chOff x="0" y="0"/>
          <a:chExt cx="0" cy="0"/>
        </a:xfrm>
      </p:grpSpPr>
      <p:sp>
        <p:nvSpPr>
          <p:cNvPr id="91" name="Google Shape;91;p1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1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3" name="Google Shape;93;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6" name="Shape 96"/>
        <p:cNvGrpSpPr/>
        <p:nvPr/>
      </p:nvGrpSpPr>
      <p:grpSpPr>
        <a:xfrm>
          <a:off x="0" y="0"/>
          <a:ext cx="0" cy="0"/>
          <a:chOff x="0" y="0"/>
          <a:chExt cx="0" cy="0"/>
        </a:xfrm>
      </p:grpSpPr>
      <p:sp>
        <p:nvSpPr>
          <p:cNvPr id="97" name="Google Shape;97;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0" name="Shape 100"/>
        <p:cNvGrpSpPr/>
        <p:nvPr/>
      </p:nvGrpSpPr>
      <p:grpSpPr>
        <a:xfrm>
          <a:off x="0" y="0"/>
          <a:ext cx="0" cy="0"/>
          <a:chOff x="0" y="0"/>
          <a:chExt cx="0" cy="0"/>
        </a:xfrm>
      </p:grpSpPr>
      <p:sp>
        <p:nvSpPr>
          <p:cNvPr id="101" name="Google Shape;101;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6" name="Shape 106"/>
        <p:cNvGrpSpPr/>
        <p:nvPr/>
      </p:nvGrpSpPr>
      <p:grpSpPr>
        <a:xfrm>
          <a:off x="0" y="0"/>
          <a:ext cx="0" cy="0"/>
          <a:chOff x="0" y="0"/>
          <a:chExt cx="0" cy="0"/>
        </a:xfrm>
      </p:grpSpPr>
      <p:sp>
        <p:nvSpPr>
          <p:cNvPr id="107" name="Google Shape;107;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9"/>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 name="Google Shape;109;p19"/>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0" name="Google Shape;110;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3" name="Shape 113"/>
        <p:cNvGrpSpPr/>
        <p:nvPr/>
      </p:nvGrpSpPr>
      <p:grpSpPr>
        <a:xfrm>
          <a:off x="0" y="0"/>
          <a:ext cx="0" cy="0"/>
          <a:chOff x="0" y="0"/>
          <a:chExt cx="0" cy="0"/>
        </a:xfrm>
      </p:grpSpPr>
      <p:sp>
        <p:nvSpPr>
          <p:cNvPr id="114" name="Google Shape;114;p2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2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16" name="Google Shape;116;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9" name="Shape 119"/>
        <p:cNvGrpSpPr/>
        <p:nvPr/>
      </p:nvGrpSpPr>
      <p:grpSpPr>
        <a:xfrm>
          <a:off x="0" y="0"/>
          <a:ext cx="0" cy="0"/>
          <a:chOff x="0" y="0"/>
          <a:chExt cx="0" cy="0"/>
        </a:xfrm>
      </p:grpSpPr>
      <p:sp>
        <p:nvSpPr>
          <p:cNvPr id="120" name="Google Shape;120;p21"/>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1" name="Google Shape;121;p21"/>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2" name="Google Shape;122;p21"/>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3" name="Google Shape;123;p21"/>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4" name="Google Shape;124;p21"/>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5" name="Google Shape;125;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8" name="Shape 128"/>
        <p:cNvGrpSpPr/>
        <p:nvPr/>
      </p:nvGrpSpPr>
      <p:grpSpPr>
        <a:xfrm>
          <a:off x="0" y="0"/>
          <a:ext cx="0" cy="0"/>
          <a:chOff x="0" y="0"/>
          <a:chExt cx="0" cy="0"/>
        </a:xfrm>
      </p:grpSpPr>
      <p:sp>
        <p:nvSpPr>
          <p:cNvPr id="129" name="Google Shape;129;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0" name="Google Shape;130;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3" name="Shape 133"/>
        <p:cNvGrpSpPr/>
        <p:nvPr/>
      </p:nvGrpSpPr>
      <p:grpSpPr>
        <a:xfrm>
          <a:off x="0" y="0"/>
          <a:ext cx="0" cy="0"/>
          <a:chOff x="0" y="0"/>
          <a:chExt cx="0" cy="0"/>
        </a:xfrm>
      </p:grpSpPr>
      <p:sp>
        <p:nvSpPr>
          <p:cNvPr id="134" name="Google Shape;134;p2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2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36" name="Google Shape;136;p2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37" name="Google Shape;137;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0" name="Shape 140"/>
        <p:cNvGrpSpPr/>
        <p:nvPr/>
      </p:nvGrpSpPr>
      <p:grpSpPr>
        <a:xfrm>
          <a:off x="0" y="0"/>
          <a:ext cx="0" cy="0"/>
          <a:chOff x="0" y="0"/>
          <a:chExt cx="0" cy="0"/>
        </a:xfrm>
      </p:grpSpPr>
      <p:sp>
        <p:nvSpPr>
          <p:cNvPr id="141" name="Google Shape;141;p2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 name="Google Shape;142;p24"/>
          <p:cNvSpPr/>
          <p:nvPr>
            <p:ph idx="2" type="pic"/>
          </p:nvPr>
        </p:nvSpPr>
        <p:spPr>
          <a:xfrm>
            <a:off x="5183188" y="987425"/>
            <a:ext cx="6172200" cy="4873625"/>
          </a:xfrm>
          <a:prstGeom prst="rect">
            <a:avLst/>
          </a:prstGeom>
          <a:noFill/>
          <a:ln>
            <a:noFill/>
          </a:ln>
        </p:spPr>
      </p:sp>
      <p:sp>
        <p:nvSpPr>
          <p:cNvPr id="143" name="Google Shape;143;p2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44" name="Google Shape;144;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7" name="Shape 147"/>
        <p:cNvGrpSpPr/>
        <p:nvPr/>
      </p:nvGrpSpPr>
      <p:grpSpPr>
        <a:xfrm>
          <a:off x="0" y="0"/>
          <a:ext cx="0" cy="0"/>
          <a:chOff x="0" y="0"/>
          <a:chExt cx="0" cy="0"/>
        </a:xfrm>
      </p:grpSpPr>
      <p:sp>
        <p:nvSpPr>
          <p:cNvPr id="148" name="Google Shape;148;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25"/>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0" name="Google Shape;150;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3" name="Shape 153"/>
        <p:cNvGrpSpPr/>
        <p:nvPr/>
      </p:nvGrpSpPr>
      <p:grpSpPr>
        <a:xfrm>
          <a:off x="0" y="0"/>
          <a:ext cx="0" cy="0"/>
          <a:chOff x="0" y="0"/>
          <a:chExt cx="0" cy="0"/>
        </a:xfrm>
      </p:grpSpPr>
      <p:sp>
        <p:nvSpPr>
          <p:cNvPr id="154" name="Google Shape;154;p2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5" name="Google Shape;155;p2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6" name="Google Shape;156;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2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28"/>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28"/>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29"/>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9"/>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3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30"/>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30"/>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30"/>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30"/>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3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33"/>
          <p:cNvSpPr/>
          <p:nvPr>
            <p:ph idx="2" type="pic"/>
          </p:nvPr>
        </p:nvSpPr>
        <p:spPr>
          <a:xfrm>
            <a:off x="5183188" y="987425"/>
            <a:ext cx="6172200" cy="4873625"/>
          </a:xfrm>
          <a:prstGeom prst="rect">
            <a:avLst/>
          </a:prstGeom>
          <a:noFill/>
          <a:ln>
            <a:noFill/>
          </a:ln>
        </p:spPr>
      </p:sp>
      <p:sp>
        <p:nvSpPr>
          <p:cNvPr id="68" name="Google Shape;68;p3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sp>
        <p:nvSpPr>
          <p:cNvPr id="85" name="Google Shape;85;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6" name="Google Shape;86;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7" name="Google Shape;87;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image" Target="../media/image8.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6.jpg"/><Relationship Id="rId4" Type="http://schemas.openxmlformats.org/officeDocument/2006/relationships/image" Target="../media/image11.jpg"/><Relationship Id="rId5"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8.jp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2" name="Shape 162"/>
        <p:cNvGrpSpPr/>
        <p:nvPr/>
      </p:nvGrpSpPr>
      <p:grpSpPr>
        <a:xfrm>
          <a:off x="0" y="0"/>
          <a:ext cx="0" cy="0"/>
          <a:chOff x="0" y="0"/>
          <a:chExt cx="0" cy="0"/>
        </a:xfrm>
      </p:grpSpPr>
      <p:sp>
        <p:nvSpPr>
          <p:cNvPr id="163" name="Google Shape;163;p1"/>
          <p:cNvSpPr/>
          <p:nvPr/>
        </p:nvSpPr>
        <p:spPr>
          <a:xfrm>
            <a:off x="1524" y="0"/>
            <a:ext cx="12188952" cy="6858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4" name="Google Shape;164;p1"/>
          <p:cNvSpPr/>
          <p:nvPr/>
        </p:nvSpPr>
        <p:spPr>
          <a:xfrm>
            <a:off x="-1270" y="12"/>
            <a:ext cx="12188952" cy="6856718"/>
          </a:xfrm>
          <a:prstGeom prst="rect">
            <a:avLst/>
          </a:prstGeom>
          <a:solidFill>
            <a:schemeClr val="dk1">
              <a:alpha val="5568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5" name="Google Shape;165;p1"/>
          <p:cNvSpPr txBox="1"/>
          <p:nvPr/>
        </p:nvSpPr>
        <p:spPr>
          <a:xfrm>
            <a:off x="2080909" y="2116159"/>
            <a:ext cx="8583038" cy="230695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4800" u="none" cap="none" strike="noStrike">
                <a:solidFill>
                  <a:srgbClr val="9EE256"/>
                </a:solidFill>
                <a:latin typeface="Times New Roman"/>
                <a:ea typeface="Times New Roman"/>
                <a:cs typeface="Times New Roman"/>
                <a:sym typeface="Times New Roman"/>
              </a:rPr>
              <a:t> BÁO CÁO</a:t>
            </a:r>
            <a:endParaRPr b="0" i="0" sz="4800" u="none" cap="none" strike="noStrike">
              <a:solidFill>
                <a:srgbClr val="9EE256"/>
              </a:solidFill>
              <a:latin typeface="Times New Roman"/>
              <a:ea typeface="Times New Roman"/>
              <a:cs typeface="Times New Roman"/>
              <a:sym typeface="Times New Roman"/>
            </a:endParaRPr>
          </a:p>
          <a:p>
            <a:pPr indent="0" lvl="0" marL="0" marR="0" rtl="0" algn="ctr">
              <a:spcBef>
                <a:spcPts val="0"/>
              </a:spcBef>
              <a:spcAft>
                <a:spcPts val="0"/>
              </a:spcAft>
              <a:buNone/>
            </a:pPr>
            <a:r>
              <a:rPr b="0" i="0" lang="en-US" sz="4800" u="none" cap="none" strike="noStrike">
                <a:solidFill>
                  <a:srgbClr val="9EE256"/>
                </a:solidFill>
                <a:latin typeface="Times New Roman"/>
                <a:ea typeface="Times New Roman"/>
                <a:cs typeface="Times New Roman"/>
                <a:sym typeface="Times New Roman"/>
              </a:rPr>
              <a:t>ĐỒ ÁN CƠ SỞ</a:t>
            </a:r>
            <a:endParaRPr b="0" i="0" sz="4800" u="none" cap="none" strike="noStrike">
              <a:solidFill>
                <a:srgbClr val="9EE256"/>
              </a:solidFill>
              <a:latin typeface="Times New Roman"/>
              <a:ea typeface="Times New Roman"/>
              <a:cs typeface="Times New Roman"/>
              <a:sym typeface="Times New Roman"/>
            </a:endParaRPr>
          </a:p>
          <a:p>
            <a:pPr indent="0" lvl="0" marL="0" marR="0" rtl="0" algn="ctr">
              <a:spcBef>
                <a:spcPts val="0"/>
              </a:spcBef>
              <a:spcAft>
                <a:spcPts val="0"/>
              </a:spcAft>
              <a:buNone/>
            </a:pPr>
            <a:r>
              <a:t/>
            </a:r>
            <a:endParaRPr b="0" i="0" sz="4800" u="none" cap="none" strike="noStrike">
              <a:solidFill>
                <a:srgbClr val="9EE256"/>
              </a:solidFill>
              <a:latin typeface="Times New Roman"/>
              <a:ea typeface="Times New Roman"/>
              <a:cs typeface="Times New Roman"/>
              <a:sym typeface="Times New Roman"/>
            </a:endParaRPr>
          </a:p>
        </p:txBody>
      </p:sp>
      <p:cxnSp>
        <p:nvCxnSpPr>
          <p:cNvPr id="166" name="Google Shape;166;p1"/>
          <p:cNvCxnSpPr/>
          <p:nvPr/>
        </p:nvCxnSpPr>
        <p:spPr>
          <a:xfrm>
            <a:off x="2276705" y="3560445"/>
            <a:ext cx="7821038" cy="0"/>
          </a:xfrm>
          <a:prstGeom prst="straightConnector1">
            <a:avLst/>
          </a:prstGeom>
          <a:noFill/>
          <a:ln cap="flat" cmpd="sng" w="9525">
            <a:solidFill>
              <a:schemeClr val="lt1"/>
            </a:solidFill>
            <a:prstDash val="solid"/>
            <a:miter lim="800000"/>
            <a:headEnd len="sm" w="sm" type="none"/>
            <a:tailEnd len="sm" w="sm" type="none"/>
          </a:ln>
        </p:spPr>
      </p:cxnSp>
      <p:sp>
        <p:nvSpPr>
          <p:cNvPr id="167" name="Google Shape;167;p1"/>
          <p:cNvSpPr txBox="1"/>
          <p:nvPr/>
        </p:nvSpPr>
        <p:spPr>
          <a:xfrm>
            <a:off x="1804684" y="3560730"/>
            <a:ext cx="8583038" cy="4603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lt1"/>
                </a:solidFill>
                <a:latin typeface="Times New Roman"/>
                <a:ea typeface="Times New Roman"/>
                <a:cs typeface="Times New Roman"/>
                <a:sym typeface="Times New Roman"/>
              </a:rPr>
              <a:t>Nhóm 16</a:t>
            </a:r>
            <a:endParaRPr b="0" i="0" sz="2400" u="none" cap="none" strike="noStrike">
              <a:solidFill>
                <a:schemeClr val="lt1"/>
              </a:solidFill>
              <a:latin typeface="Times New Roman"/>
              <a:ea typeface="Times New Roman"/>
              <a:cs typeface="Times New Roman"/>
              <a:sym typeface="Times New Roman"/>
            </a:endParaRPr>
          </a:p>
        </p:txBody>
      </p:sp>
      <p:sp>
        <p:nvSpPr>
          <p:cNvPr id="168" name="Google Shape;168;p1"/>
          <p:cNvSpPr txBox="1"/>
          <p:nvPr/>
        </p:nvSpPr>
        <p:spPr>
          <a:xfrm>
            <a:off x="13382606" y="1044565"/>
            <a:ext cx="645284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3600" u="none" cap="none" strike="noStrike">
                <a:solidFill>
                  <a:schemeClr val="lt1"/>
                </a:solidFill>
                <a:latin typeface="Times New Roman"/>
                <a:ea typeface="Times New Roman"/>
                <a:cs typeface="Times New Roman"/>
                <a:sym typeface="Times New Roman"/>
              </a:rPr>
              <a:t>THÀNH VIÊN TRONG NHÓM</a:t>
            </a:r>
            <a:endParaRPr sz="3600">
              <a:solidFill>
                <a:schemeClr val="lt1"/>
              </a:solidFill>
              <a:latin typeface="Times New Roman"/>
              <a:ea typeface="Times New Roman"/>
              <a:cs typeface="Times New Roman"/>
              <a:sym typeface="Times New Roman"/>
            </a:endParaRPr>
          </a:p>
        </p:txBody>
      </p:sp>
      <p:sp>
        <p:nvSpPr>
          <p:cNvPr id="169" name="Google Shape;169;p1"/>
          <p:cNvSpPr/>
          <p:nvPr/>
        </p:nvSpPr>
        <p:spPr>
          <a:xfrm>
            <a:off x="-3372021" y="4400756"/>
            <a:ext cx="2439610" cy="2078690"/>
          </a:xfrm>
          <a:prstGeom prst="flowChartPreparation">
            <a:avLst/>
          </a:prstGeom>
          <a:solidFill>
            <a:srgbClr val="2F5496"/>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0" name="Google Shape;170;p1"/>
          <p:cNvSpPr/>
          <p:nvPr/>
        </p:nvSpPr>
        <p:spPr>
          <a:xfrm>
            <a:off x="-6383531" y="3214351"/>
            <a:ext cx="2439610" cy="2078690"/>
          </a:xfrm>
          <a:prstGeom prst="flowChartPreparation">
            <a:avLst/>
          </a:prstGeom>
          <a:solidFill>
            <a:srgbClr val="2F5496"/>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1" name="Google Shape;171;p1"/>
          <p:cNvSpPr/>
          <p:nvPr/>
        </p:nvSpPr>
        <p:spPr>
          <a:xfrm>
            <a:off x="-9168002" y="1943513"/>
            <a:ext cx="2439610" cy="2078690"/>
          </a:xfrm>
          <a:prstGeom prst="flowChartPreparation">
            <a:avLst/>
          </a:prstGeom>
          <a:solidFill>
            <a:srgbClr val="2F5496"/>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2" name="Google Shape;172;p1"/>
          <p:cNvSpPr/>
          <p:nvPr/>
        </p:nvSpPr>
        <p:spPr>
          <a:xfrm>
            <a:off x="-11985707" y="757108"/>
            <a:ext cx="2439610" cy="2078690"/>
          </a:xfrm>
          <a:prstGeom prst="flowChartPreparation">
            <a:avLst/>
          </a:prstGeom>
          <a:solidFill>
            <a:srgbClr val="2F5496"/>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3" name="Google Shape;173;p1"/>
          <p:cNvSpPr txBox="1"/>
          <p:nvPr/>
        </p:nvSpPr>
        <p:spPr>
          <a:xfrm>
            <a:off x="5734622" y="11920462"/>
            <a:ext cx="645284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Times New Roman"/>
                <a:ea typeface="Times New Roman"/>
                <a:cs typeface="Times New Roman"/>
                <a:sym typeface="Times New Roman"/>
              </a:rPr>
              <a:t>Họ và tên – Mã Sinh Viên</a:t>
            </a:r>
            <a:endParaRPr sz="2400">
              <a:solidFill>
                <a:schemeClr val="lt1"/>
              </a:solidFill>
              <a:latin typeface="Times New Roman"/>
              <a:ea typeface="Times New Roman"/>
              <a:cs typeface="Times New Roman"/>
              <a:sym typeface="Times New Roman"/>
            </a:endParaRPr>
          </a:p>
        </p:txBody>
      </p:sp>
      <p:sp>
        <p:nvSpPr>
          <p:cNvPr id="174" name="Google Shape;174;p1"/>
          <p:cNvSpPr txBox="1"/>
          <p:nvPr/>
        </p:nvSpPr>
        <p:spPr>
          <a:xfrm>
            <a:off x="5734622" y="10429154"/>
            <a:ext cx="645284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Times New Roman"/>
                <a:ea typeface="Times New Roman"/>
                <a:cs typeface="Times New Roman"/>
                <a:sym typeface="Times New Roman"/>
              </a:rPr>
              <a:t>Họ và tên – Mã Sinh Viên</a:t>
            </a:r>
            <a:endParaRPr sz="2400">
              <a:solidFill>
                <a:schemeClr val="lt1"/>
              </a:solidFill>
              <a:latin typeface="Times New Roman"/>
              <a:ea typeface="Times New Roman"/>
              <a:cs typeface="Times New Roman"/>
              <a:sym typeface="Times New Roman"/>
            </a:endParaRPr>
          </a:p>
        </p:txBody>
      </p:sp>
      <p:sp>
        <p:nvSpPr>
          <p:cNvPr id="175" name="Google Shape;175;p1"/>
          <p:cNvSpPr txBox="1"/>
          <p:nvPr/>
        </p:nvSpPr>
        <p:spPr>
          <a:xfrm>
            <a:off x="5734622" y="8525379"/>
            <a:ext cx="645284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Times New Roman"/>
                <a:ea typeface="Times New Roman"/>
                <a:cs typeface="Times New Roman"/>
                <a:sym typeface="Times New Roman"/>
              </a:rPr>
              <a:t>Họ và tên – Mã Sinh Viên</a:t>
            </a:r>
            <a:endParaRPr sz="2400">
              <a:solidFill>
                <a:schemeClr val="lt1"/>
              </a:solidFill>
              <a:latin typeface="Times New Roman"/>
              <a:ea typeface="Times New Roman"/>
              <a:cs typeface="Times New Roman"/>
              <a:sym typeface="Times New Roman"/>
            </a:endParaRPr>
          </a:p>
        </p:txBody>
      </p:sp>
      <p:sp>
        <p:nvSpPr>
          <p:cNvPr id="176" name="Google Shape;176;p1"/>
          <p:cNvSpPr txBox="1"/>
          <p:nvPr/>
        </p:nvSpPr>
        <p:spPr>
          <a:xfrm>
            <a:off x="5734622" y="7088354"/>
            <a:ext cx="645284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Times New Roman"/>
                <a:ea typeface="Times New Roman"/>
                <a:cs typeface="Times New Roman"/>
                <a:sym typeface="Times New Roman"/>
              </a:rPr>
              <a:t>Họ và tên – Mã Sinh Viên  </a:t>
            </a:r>
            <a:endParaRPr sz="2400">
              <a:solidFill>
                <a:schemeClr val="lt1"/>
              </a:solidFill>
              <a:latin typeface="Times New Roman"/>
              <a:ea typeface="Times New Roman"/>
              <a:cs typeface="Times New Roman"/>
              <a:sym typeface="Times New Roman"/>
            </a:endParaRPr>
          </a:p>
        </p:txBody>
      </p:sp>
      <p:pic>
        <p:nvPicPr>
          <p:cNvPr id="177" name="Google Shape;177;p1"/>
          <p:cNvPicPr preferRelativeResize="0"/>
          <p:nvPr/>
        </p:nvPicPr>
        <p:blipFill rotWithShape="1">
          <a:blip r:embed="rId4">
            <a:alphaModFix/>
          </a:blip>
          <a:srcRect b="-2" l="-110469" r="110469" t="2"/>
          <a:stretch/>
        </p:blipFill>
        <p:spPr>
          <a:xfrm>
            <a:off x="-689722" y="1750734"/>
            <a:ext cx="5912533" cy="4571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250"/>
                                        <p:tgtEl>
                                          <p:spTgt spid="166"/>
                                        </p:tgtEl>
                                      </p:cBhvr>
                                    </p:animEffect>
                                  </p:childTnLst>
                                </p:cTn>
                              </p:par>
                              <p:par>
                                <p:cTn fill="hold" nodeType="withEffect" presetClass="entr" presetID="10" presetSubtype="0">
                                  <p:stCondLst>
                                    <p:cond delay="800"/>
                                  </p:stCondLst>
                                  <p:childTnLst>
                                    <p:set>
                                      <p:cBhvr>
                                        <p:cTn dur="1" fill="hold">
                                          <p:stCondLst>
                                            <p:cond delay="0"/>
                                          </p:stCondLst>
                                        </p:cTn>
                                        <p:tgtEl>
                                          <p:spTgt spid="167"/>
                                        </p:tgtEl>
                                        <p:attrNameLst>
                                          <p:attrName>style.visibility</p:attrName>
                                        </p:attrNameLst>
                                      </p:cBhvr>
                                      <p:to>
                                        <p:strVal val="visible"/>
                                      </p:to>
                                    </p:set>
                                    <p:animEffect filter="fade" transition="in">
                                      <p:cBhvr>
                                        <p:cTn dur="5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CA7CE"/>
        </a:solidFill>
      </p:bgPr>
    </p:bg>
    <p:spTree>
      <p:nvGrpSpPr>
        <p:cNvPr id="400" name="Shape 400"/>
        <p:cNvGrpSpPr/>
        <p:nvPr/>
      </p:nvGrpSpPr>
      <p:grpSpPr>
        <a:xfrm>
          <a:off x="0" y="0"/>
          <a:ext cx="0" cy="0"/>
          <a:chOff x="0" y="0"/>
          <a:chExt cx="0" cy="0"/>
        </a:xfrm>
      </p:grpSpPr>
      <p:grpSp>
        <p:nvGrpSpPr>
          <p:cNvPr id="401" name="Google Shape;401;p10"/>
          <p:cNvGrpSpPr/>
          <p:nvPr/>
        </p:nvGrpSpPr>
        <p:grpSpPr>
          <a:xfrm>
            <a:off x="186896" y="170557"/>
            <a:ext cx="11502887" cy="6188765"/>
            <a:chOff x="344557" y="334618"/>
            <a:chExt cx="11502887" cy="6188765"/>
          </a:xfrm>
        </p:grpSpPr>
        <p:sp>
          <p:nvSpPr>
            <p:cNvPr id="402" name="Google Shape;402;p10"/>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03" name="Google Shape;403;p10"/>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04" name="Google Shape;404;p10"/>
            <p:cNvGrpSpPr/>
            <p:nvPr/>
          </p:nvGrpSpPr>
          <p:grpSpPr>
            <a:xfrm>
              <a:off x="486382" y="464073"/>
              <a:ext cx="175098" cy="175098"/>
              <a:chOff x="2256816" y="1157591"/>
              <a:chExt cx="447474" cy="447473"/>
            </a:xfrm>
          </p:grpSpPr>
          <p:cxnSp>
            <p:nvCxnSpPr>
              <p:cNvPr id="405" name="Google Shape;405;p10"/>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406" name="Google Shape;406;p10"/>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407" name="Google Shape;407;p10"/>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408" name="Google Shape;408;p10"/>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409" name="Google Shape;409;p10"/>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410" name="Google Shape;410;p10"/>
          <p:cNvGrpSpPr/>
          <p:nvPr/>
        </p:nvGrpSpPr>
        <p:grpSpPr>
          <a:xfrm>
            <a:off x="268423" y="244386"/>
            <a:ext cx="11502887" cy="6188765"/>
            <a:chOff x="344557" y="334618"/>
            <a:chExt cx="11502887" cy="6188765"/>
          </a:xfrm>
        </p:grpSpPr>
        <p:sp>
          <p:nvSpPr>
            <p:cNvPr id="411" name="Google Shape;411;p10"/>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12" name="Google Shape;412;p10"/>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13" name="Google Shape;413;p10"/>
            <p:cNvGrpSpPr/>
            <p:nvPr/>
          </p:nvGrpSpPr>
          <p:grpSpPr>
            <a:xfrm>
              <a:off x="486382" y="464073"/>
              <a:ext cx="175098" cy="175098"/>
              <a:chOff x="2256816" y="1157591"/>
              <a:chExt cx="447474" cy="447473"/>
            </a:xfrm>
          </p:grpSpPr>
          <p:cxnSp>
            <p:nvCxnSpPr>
              <p:cNvPr id="414" name="Google Shape;414;p10"/>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415" name="Google Shape;415;p10"/>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416" name="Google Shape;416;p10"/>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417" name="Google Shape;417;p10"/>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418" name="Google Shape;418;p10"/>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419" name="Google Shape;419;p10"/>
          <p:cNvGrpSpPr/>
          <p:nvPr/>
        </p:nvGrpSpPr>
        <p:grpSpPr>
          <a:xfrm>
            <a:off x="344557" y="349223"/>
            <a:ext cx="11502887" cy="6188765"/>
            <a:chOff x="344557" y="334618"/>
            <a:chExt cx="11502887" cy="6188765"/>
          </a:xfrm>
        </p:grpSpPr>
        <p:sp>
          <p:nvSpPr>
            <p:cNvPr id="420" name="Google Shape;420;p10"/>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21" name="Google Shape;421;p10"/>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22" name="Google Shape;422;p10"/>
            <p:cNvGrpSpPr/>
            <p:nvPr/>
          </p:nvGrpSpPr>
          <p:grpSpPr>
            <a:xfrm>
              <a:off x="486382" y="464073"/>
              <a:ext cx="175098" cy="175098"/>
              <a:chOff x="2256816" y="1157591"/>
              <a:chExt cx="447474" cy="447473"/>
            </a:xfrm>
          </p:grpSpPr>
          <p:cxnSp>
            <p:nvCxnSpPr>
              <p:cNvPr id="423" name="Google Shape;423;p10"/>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424" name="Google Shape;424;p10"/>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425" name="Google Shape;425;p10"/>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426" name="Google Shape;426;p10"/>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427" name="Google Shape;427;p10"/>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28" name="Google Shape;428;p10"/>
          <p:cNvSpPr/>
          <p:nvPr/>
        </p:nvSpPr>
        <p:spPr>
          <a:xfrm flipH="1" rot="220563">
            <a:off x="9824159" y="6623628"/>
            <a:ext cx="790308" cy="220814"/>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29" name="Google Shape;429;p10"/>
          <p:cNvSpPr/>
          <p:nvPr/>
        </p:nvSpPr>
        <p:spPr>
          <a:xfrm flipH="1" rot="-226229">
            <a:off x="10454609" y="4475108"/>
            <a:ext cx="1610681" cy="1730535"/>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0" name="Google Shape;430;p10"/>
          <p:cNvSpPr/>
          <p:nvPr/>
        </p:nvSpPr>
        <p:spPr>
          <a:xfrm flipH="1">
            <a:off x="10581636" y="5364050"/>
            <a:ext cx="233174" cy="306174"/>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431" name="Google Shape;431;p10"/>
          <p:cNvGrpSpPr/>
          <p:nvPr/>
        </p:nvGrpSpPr>
        <p:grpSpPr>
          <a:xfrm flipH="1">
            <a:off x="10479300" y="5239472"/>
            <a:ext cx="1020140" cy="1731775"/>
            <a:chOff x="-78867" y="1285736"/>
            <a:chExt cx="546988" cy="928560"/>
          </a:xfrm>
        </p:grpSpPr>
        <p:sp>
          <p:nvSpPr>
            <p:cNvPr id="432" name="Google Shape;432;p10"/>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3" name="Google Shape;433;p10"/>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434" name="Google Shape;434;p10"/>
          <p:cNvSpPr/>
          <p:nvPr/>
        </p:nvSpPr>
        <p:spPr>
          <a:xfrm flipH="1">
            <a:off x="10736583" y="4917893"/>
            <a:ext cx="333441" cy="694502"/>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5" name="Google Shape;435;p10"/>
          <p:cNvSpPr/>
          <p:nvPr/>
        </p:nvSpPr>
        <p:spPr>
          <a:xfrm flipH="1">
            <a:off x="10736438" y="4917893"/>
            <a:ext cx="235811" cy="547875"/>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436" name="Google Shape;436;p10"/>
          <p:cNvGrpSpPr/>
          <p:nvPr/>
        </p:nvGrpSpPr>
        <p:grpSpPr>
          <a:xfrm>
            <a:off x="9832456" y="4987717"/>
            <a:ext cx="1910141" cy="2100572"/>
            <a:chOff x="5029703" y="1910103"/>
            <a:chExt cx="2234346" cy="2457100"/>
          </a:xfrm>
        </p:grpSpPr>
        <p:sp>
          <p:nvSpPr>
            <p:cNvPr id="437" name="Google Shape;437;p10"/>
            <p:cNvSpPr/>
            <p:nvPr/>
          </p:nvSpPr>
          <p:spPr>
            <a:xfrm flipH="1" rot="407187">
              <a:off x="5119796" y="2604994"/>
              <a:ext cx="2054160" cy="1646608"/>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8" name="Google Shape;438;p10"/>
            <p:cNvSpPr/>
            <p:nvPr/>
          </p:nvSpPr>
          <p:spPr>
            <a:xfrm>
              <a:off x="6608977" y="1910103"/>
              <a:ext cx="303628" cy="303628"/>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39" name="Google Shape;439;p10"/>
          <p:cNvSpPr/>
          <p:nvPr/>
        </p:nvSpPr>
        <p:spPr>
          <a:xfrm flipH="1">
            <a:off x="11150484" y="5477172"/>
            <a:ext cx="524753" cy="892609"/>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0" name="Google Shape;440;p10"/>
          <p:cNvSpPr/>
          <p:nvPr/>
        </p:nvSpPr>
        <p:spPr>
          <a:xfrm>
            <a:off x="9339703" y="6771595"/>
            <a:ext cx="1239831" cy="73738"/>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441" name="Google Shape;441;p10"/>
          <p:cNvGrpSpPr/>
          <p:nvPr/>
        </p:nvGrpSpPr>
        <p:grpSpPr>
          <a:xfrm>
            <a:off x="10374988" y="4351137"/>
            <a:ext cx="1469689" cy="992131"/>
            <a:chOff x="6162473" y="2127885"/>
            <a:chExt cx="1469689" cy="992131"/>
          </a:xfrm>
        </p:grpSpPr>
        <p:grpSp>
          <p:nvGrpSpPr>
            <p:cNvPr id="442" name="Google Shape;442;p10"/>
            <p:cNvGrpSpPr/>
            <p:nvPr/>
          </p:nvGrpSpPr>
          <p:grpSpPr>
            <a:xfrm>
              <a:off x="6162473" y="2306718"/>
              <a:ext cx="683506" cy="813298"/>
              <a:chOff x="6147603" y="2306186"/>
              <a:chExt cx="683506" cy="813298"/>
            </a:xfrm>
          </p:grpSpPr>
          <p:sp>
            <p:nvSpPr>
              <p:cNvPr id="443" name="Google Shape;443;p10"/>
              <p:cNvSpPr/>
              <p:nvPr/>
            </p:nvSpPr>
            <p:spPr>
              <a:xfrm flipH="1" rot="-226229">
                <a:off x="6265445" y="2453076"/>
                <a:ext cx="529467" cy="649702"/>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4" name="Google Shape;444;p10"/>
              <p:cNvSpPr/>
              <p:nvPr/>
            </p:nvSpPr>
            <p:spPr>
              <a:xfrm flipH="1" rot="-226229">
                <a:off x="6163286" y="2327089"/>
                <a:ext cx="652140" cy="498449"/>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445" name="Google Shape;445;p10"/>
            <p:cNvSpPr/>
            <p:nvPr/>
          </p:nvSpPr>
          <p:spPr>
            <a:xfrm>
              <a:off x="6956069" y="2127885"/>
              <a:ext cx="676093" cy="676093"/>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446" name="Google Shape;446;p10"/>
          <p:cNvGrpSpPr/>
          <p:nvPr/>
        </p:nvGrpSpPr>
        <p:grpSpPr>
          <a:xfrm>
            <a:off x="7456130" y="5283620"/>
            <a:ext cx="1890814" cy="1585422"/>
            <a:chOff x="-4121557" y="1274323"/>
            <a:chExt cx="977494" cy="819616"/>
          </a:xfrm>
        </p:grpSpPr>
        <p:sp>
          <p:nvSpPr>
            <p:cNvPr id="447" name="Google Shape;447;p10"/>
            <p:cNvSpPr/>
            <p:nvPr/>
          </p:nvSpPr>
          <p:spPr>
            <a:xfrm>
              <a:off x="-4121557" y="1274323"/>
              <a:ext cx="977494" cy="681543"/>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E5B3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8" name="Google Shape;448;p10"/>
            <p:cNvSpPr/>
            <p:nvPr/>
          </p:nvSpPr>
          <p:spPr>
            <a:xfrm>
              <a:off x="-4120803" y="1288386"/>
              <a:ext cx="932892" cy="667479"/>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9" name="Google Shape;449;p10"/>
            <p:cNvSpPr/>
            <p:nvPr/>
          </p:nvSpPr>
          <p:spPr>
            <a:xfrm>
              <a:off x="-3758955" y="1647855"/>
              <a:ext cx="454774" cy="446084"/>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E5B3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0" name="Google Shape;450;p10"/>
            <p:cNvSpPr/>
            <p:nvPr/>
          </p:nvSpPr>
          <p:spPr>
            <a:xfrm>
              <a:off x="-3753504" y="1654755"/>
              <a:ext cx="445504" cy="438841"/>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451" name="Google Shape;451;p10"/>
          <p:cNvSpPr txBox="1"/>
          <p:nvPr/>
        </p:nvSpPr>
        <p:spPr>
          <a:xfrm>
            <a:off x="585346" y="1834663"/>
            <a:ext cx="10780661" cy="221488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400">
                <a:solidFill>
                  <a:schemeClr val="dk1"/>
                </a:solidFill>
                <a:latin typeface="Arial"/>
                <a:ea typeface="Arial"/>
                <a:cs typeface="Arial"/>
                <a:sym typeface="Arial"/>
              </a:rPr>
              <a:t>1: Phân quyền</a:t>
            </a:r>
            <a:endParaRPr sz="2400">
              <a:solidFill>
                <a:schemeClr val="dk1"/>
              </a:solidFill>
              <a:latin typeface="Arial"/>
              <a:ea typeface="Arial"/>
              <a:cs typeface="Arial"/>
              <a:sym typeface="Arial"/>
            </a:endParaRPr>
          </a:p>
          <a:p>
            <a:pPr indent="0" lvl="0" marL="0" marR="0" rtl="0" algn="just">
              <a:spcBef>
                <a:spcPts val="0"/>
              </a:spcBef>
              <a:spcAft>
                <a:spcPts val="0"/>
              </a:spcAft>
              <a:buNone/>
            </a:pPr>
            <a:r>
              <a:rPr lang="en-US" sz="2400">
                <a:solidFill>
                  <a:schemeClr val="dk1"/>
                </a:solidFill>
                <a:latin typeface="Arial"/>
                <a:ea typeface="Arial"/>
                <a:cs typeface="Arial"/>
                <a:sym typeface="Arial"/>
              </a:rPr>
              <a:t>2: Thết kế giao diện hoàn chỉnh</a:t>
            </a:r>
            <a:endParaRPr sz="2400">
              <a:solidFill>
                <a:schemeClr val="dk1"/>
              </a:solidFill>
              <a:latin typeface="Arial"/>
              <a:ea typeface="Arial"/>
              <a:cs typeface="Arial"/>
              <a:sym typeface="Arial"/>
            </a:endParaRPr>
          </a:p>
          <a:p>
            <a:pPr indent="0" lvl="0" marL="0" marR="0" rtl="0" algn="just">
              <a:spcBef>
                <a:spcPts val="0"/>
              </a:spcBef>
              <a:spcAft>
                <a:spcPts val="0"/>
              </a:spcAft>
              <a:buNone/>
            </a:pPr>
            <a:r>
              <a:rPr lang="en-US" sz="2400">
                <a:solidFill>
                  <a:schemeClr val="dk1"/>
                </a:solidFill>
                <a:latin typeface="Arial"/>
                <a:ea typeface="Arial"/>
                <a:cs typeface="Arial"/>
                <a:sym typeface="Arial"/>
              </a:rPr>
              <a:t>3: Fix lỗi phát sinh (nếu có)</a:t>
            </a:r>
            <a:endParaRPr sz="2400">
              <a:solidFill>
                <a:schemeClr val="dk1"/>
              </a:solidFill>
              <a:latin typeface="Arial"/>
              <a:ea typeface="Arial"/>
              <a:cs typeface="Arial"/>
              <a:sym typeface="Arial"/>
            </a:endParaRPr>
          </a:p>
          <a:p>
            <a:pPr indent="0" lvl="0" marL="0" marR="0" rtl="0" algn="just">
              <a:spcBef>
                <a:spcPts val="0"/>
              </a:spcBef>
              <a:spcAft>
                <a:spcPts val="0"/>
              </a:spcAft>
              <a:buNone/>
            </a:pPr>
            <a:r>
              <a:t/>
            </a:r>
            <a:endParaRPr sz="2400">
              <a:solidFill>
                <a:schemeClr val="dk1"/>
              </a:solidFill>
              <a:latin typeface="Arial"/>
              <a:ea typeface="Arial"/>
              <a:cs typeface="Arial"/>
              <a:sym typeface="Arial"/>
            </a:endParaRPr>
          </a:p>
          <a:p>
            <a:pPr indent="0" lvl="0" marL="0" marR="0" rtl="0" algn="just">
              <a:spcBef>
                <a:spcPts val="0"/>
              </a:spcBef>
              <a:spcAft>
                <a:spcPts val="0"/>
              </a:spcAft>
              <a:buNone/>
            </a:pPr>
            <a:r>
              <a:t/>
            </a:r>
            <a:endParaRPr sz="2400">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CB5845"/>
              </a:solidFill>
              <a:latin typeface="Arial"/>
              <a:ea typeface="Arial"/>
              <a:cs typeface="Arial"/>
              <a:sym typeface="Arial"/>
            </a:endParaRPr>
          </a:p>
        </p:txBody>
      </p:sp>
      <p:sp>
        <p:nvSpPr>
          <p:cNvPr id="452" name="Google Shape;452;p10"/>
          <p:cNvSpPr txBox="1"/>
          <p:nvPr/>
        </p:nvSpPr>
        <p:spPr>
          <a:xfrm>
            <a:off x="186896" y="927039"/>
            <a:ext cx="6862422" cy="5835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200">
                <a:solidFill>
                  <a:srgbClr val="E1B015"/>
                </a:solidFill>
                <a:latin typeface="Arial"/>
                <a:ea typeface="Arial"/>
                <a:cs typeface="Arial"/>
                <a:sym typeface="Arial"/>
              </a:rPr>
              <a:t>Kế Hoạch Tiếp Theo</a:t>
            </a:r>
            <a:endParaRPr b="1" sz="3200">
              <a:solidFill>
                <a:srgbClr val="E1B015"/>
              </a:solidFill>
              <a:latin typeface="Arial"/>
              <a:ea typeface="Arial"/>
              <a:cs typeface="Arial"/>
              <a:sym typeface="Aria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mph" presetID="8" presetSubtype="0">
                                  <p:stCondLst>
                                    <p:cond delay="0"/>
                                  </p:stCondLst>
                                  <p:childTnLst>
                                    <p:animRot by="-21600000">
                                      <p:cBhvr>
                                        <p:cTn dur="750" fill="hold"/>
                                        <p:tgtEl>
                                          <p:spTgt spid="436"/>
                                        </p:tgtEl>
                                        <p:attrNameLst>
                                          <p:attrName>r</p:attrName>
                                        </p:attrNameLst>
                                      </p:cBhvr>
                                    </p:animRot>
                                  </p:childTnLst>
                                </p:cTn>
                              </p:par>
                              <p:par>
                                <p:cTn fill="hold" nodeType="withEffect" presetClass="emph" presetID="8" presetSubtype="0">
                                  <p:stCondLst>
                                    <p:cond delay="500"/>
                                  </p:stCondLst>
                                  <p:childTnLst>
                                    <p:animRot by="-21600000">
                                      <p:cBhvr>
                                        <p:cTn dur="750" fill="hold"/>
                                        <p:tgtEl>
                                          <p:spTgt spid="428"/>
                                        </p:tgtEl>
                                        <p:attrNameLst>
                                          <p:attrName>r</p:attrName>
                                        </p:attrNameLst>
                                      </p:cBhvr>
                                    </p:animRot>
                                  </p:childTnLst>
                                </p:cTn>
                              </p:par>
                              <p:par>
                                <p:cTn fill="hold" nodeType="withEffect" presetClass="emph" presetID="8" presetSubtype="0">
                                  <p:stCondLst>
                                    <p:cond delay="0"/>
                                  </p:stCondLst>
                                  <p:childTnLst>
                                    <p:animRot by="-21600000">
                                      <p:cBhvr>
                                        <p:cTn dur="750" fill="hold"/>
                                        <p:tgtEl>
                                          <p:spTgt spid="429"/>
                                        </p:tgtEl>
                                        <p:attrNameLst>
                                          <p:attrName>r</p:attrName>
                                        </p:attrNameLst>
                                      </p:cBhvr>
                                    </p:animRot>
                                  </p:childTnLst>
                                </p:cTn>
                              </p:par>
                              <p:par>
                                <p:cTn fill="hold" nodeType="withEffect" presetClass="emph" presetID="8" presetSubtype="0">
                                  <p:stCondLst>
                                    <p:cond delay="0"/>
                                  </p:stCondLst>
                                  <p:childTnLst>
                                    <p:animRot by="-21600000">
                                      <p:cBhvr>
                                        <p:cTn dur="750" fill="hold"/>
                                        <p:tgtEl>
                                          <p:spTgt spid="441"/>
                                        </p:tgtEl>
                                        <p:attrNameLst>
                                          <p:attrName>r</p:attrName>
                                        </p:attrNameLst>
                                      </p:cBhvr>
                                    </p:animRot>
                                  </p:childTnLst>
                                </p:cTn>
                              </p:par>
                              <p:par>
                                <p:cTn fill="hold" nodeType="withEffect" presetClass="entr" presetID="1" presetSubtype="0">
                                  <p:stCondLst>
                                    <p:cond delay="0"/>
                                  </p:stCondLst>
                                  <p:childTnLst>
                                    <p:set>
                                      <p:cBhvr>
                                        <p:cTn dur="1" fill="hold">
                                          <p:stCondLst>
                                            <p:cond delay="0"/>
                                          </p:stCondLst>
                                        </p:cTn>
                                        <p:tgtEl>
                                          <p:spTgt spid="410"/>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40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52"/>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451"/>
                                        </p:tgtEl>
                                        <p:attrNameLst>
                                          <p:attrName>style.visibility</p:attrName>
                                        </p:attrNameLst>
                                      </p:cBhvr>
                                      <p:to>
                                        <p:strVal val="visible"/>
                                      </p:to>
                                    </p:set>
                                    <p:animEffect filter="fade" transition="in">
                                      <p:cBhvr>
                                        <p:cTn dur="500"/>
                                        <p:tgtEl>
                                          <p:spTgt spid="4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0" st="0"/>
                                            </p:txEl>
                                          </p:spTgt>
                                        </p:tgtEl>
                                        <p:attrNameLst>
                                          <p:attrName>style.visibility</p:attrName>
                                        </p:attrNameLst>
                                      </p:cBhvr>
                                      <p:to>
                                        <p:strVal val="visible"/>
                                      </p:to>
                                    </p:set>
                                    <p:animEffect filter="fade" transition="in">
                                      <p:cBhvr>
                                        <p:cTn dur="2000"/>
                                        <p:tgtEl>
                                          <p:spTgt spid="4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1" st="1"/>
                                            </p:txEl>
                                          </p:spTgt>
                                        </p:tgtEl>
                                        <p:attrNameLst>
                                          <p:attrName>style.visibility</p:attrName>
                                        </p:attrNameLst>
                                      </p:cBhvr>
                                      <p:to>
                                        <p:strVal val="visible"/>
                                      </p:to>
                                    </p:set>
                                    <p:animEffect filter="fade" transition="in">
                                      <p:cBhvr>
                                        <p:cTn dur="2000"/>
                                        <p:tgtEl>
                                          <p:spTgt spid="4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2" st="2"/>
                                            </p:txEl>
                                          </p:spTgt>
                                        </p:tgtEl>
                                        <p:attrNameLst>
                                          <p:attrName>style.visibility</p:attrName>
                                        </p:attrNameLst>
                                      </p:cBhvr>
                                      <p:to>
                                        <p:strVal val="visible"/>
                                      </p:to>
                                    </p:set>
                                    <p:animEffect filter="fade" transition="in">
                                      <p:cBhvr>
                                        <p:cTn dur="2000"/>
                                        <p:tgtEl>
                                          <p:spTgt spid="4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3" st="3"/>
                                            </p:txEl>
                                          </p:spTgt>
                                        </p:tgtEl>
                                        <p:attrNameLst>
                                          <p:attrName>style.visibility</p:attrName>
                                        </p:attrNameLst>
                                      </p:cBhvr>
                                      <p:to>
                                        <p:strVal val="visible"/>
                                      </p:to>
                                    </p:set>
                                    <p:animEffect filter="fade" transition="in">
                                      <p:cBhvr>
                                        <p:cTn dur="2000"/>
                                        <p:tgtEl>
                                          <p:spTgt spid="45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4" st="4"/>
                                            </p:txEl>
                                          </p:spTgt>
                                        </p:tgtEl>
                                        <p:attrNameLst>
                                          <p:attrName>style.visibility</p:attrName>
                                        </p:attrNameLst>
                                      </p:cBhvr>
                                      <p:to>
                                        <p:strVal val="visible"/>
                                      </p:to>
                                    </p:set>
                                    <p:animEffect filter="fade" transition="in">
                                      <p:cBhvr>
                                        <p:cTn dur="2000"/>
                                        <p:tgtEl>
                                          <p:spTgt spid="45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5" st="5"/>
                                            </p:txEl>
                                          </p:spTgt>
                                        </p:tgtEl>
                                        <p:attrNameLst>
                                          <p:attrName>style.visibility</p:attrName>
                                        </p:attrNameLst>
                                      </p:cBhvr>
                                      <p:to>
                                        <p:strVal val="visible"/>
                                      </p:to>
                                    </p:set>
                                    <p:animEffect filter="fade" transition="in">
                                      <p:cBhvr>
                                        <p:cTn dur="2000"/>
                                        <p:tgtEl>
                                          <p:spTgt spid="45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CA7CE"/>
        </a:solidFill>
      </p:bgPr>
    </p:bg>
    <p:spTree>
      <p:nvGrpSpPr>
        <p:cNvPr id="456" name="Shape 456"/>
        <p:cNvGrpSpPr/>
        <p:nvPr/>
      </p:nvGrpSpPr>
      <p:grpSpPr>
        <a:xfrm>
          <a:off x="0" y="0"/>
          <a:ext cx="0" cy="0"/>
          <a:chOff x="0" y="0"/>
          <a:chExt cx="0" cy="0"/>
        </a:xfrm>
      </p:grpSpPr>
      <p:grpSp>
        <p:nvGrpSpPr>
          <p:cNvPr id="457" name="Google Shape;457;p11"/>
          <p:cNvGrpSpPr/>
          <p:nvPr/>
        </p:nvGrpSpPr>
        <p:grpSpPr>
          <a:xfrm>
            <a:off x="186896" y="170557"/>
            <a:ext cx="11502887" cy="6188765"/>
            <a:chOff x="344557" y="334618"/>
            <a:chExt cx="11502887" cy="6188765"/>
          </a:xfrm>
        </p:grpSpPr>
        <p:sp>
          <p:nvSpPr>
            <p:cNvPr id="458" name="Google Shape;458;p11"/>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59" name="Google Shape;459;p11"/>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60" name="Google Shape;460;p11"/>
            <p:cNvGrpSpPr/>
            <p:nvPr/>
          </p:nvGrpSpPr>
          <p:grpSpPr>
            <a:xfrm>
              <a:off x="486382" y="464073"/>
              <a:ext cx="175098" cy="175098"/>
              <a:chOff x="2256816" y="1157591"/>
              <a:chExt cx="447474" cy="447473"/>
            </a:xfrm>
          </p:grpSpPr>
          <p:cxnSp>
            <p:nvCxnSpPr>
              <p:cNvPr id="461" name="Google Shape;461;p11"/>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462" name="Google Shape;462;p11"/>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463" name="Google Shape;463;p11"/>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464" name="Google Shape;464;p11"/>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465" name="Google Shape;465;p11"/>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466" name="Google Shape;466;p11"/>
          <p:cNvGrpSpPr/>
          <p:nvPr/>
        </p:nvGrpSpPr>
        <p:grpSpPr>
          <a:xfrm>
            <a:off x="268423" y="244386"/>
            <a:ext cx="11502887" cy="6188765"/>
            <a:chOff x="344557" y="334618"/>
            <a:chExt cx="11502887" cy="6188765"/>
          </a:xfrm>
        </p:grpSpPr>
        <p:sp>
          <p:nvSpPr>
            <p:cNvPr id="467" name="Google Shape;467;p11"/>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68" name="Google Shape;468;p11"/>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69" name="Google Shape;469;p11"/>
            <p:cNvGrpSpPr/>
            <p:nvPr/>
          </p:nvGrpSpPr>
          <p:grpSpPr>
            <a:xfrm>
              <a:off x="486382" y="464073"/>
              <a:ext cx="175098" cy="175098"/>
              <a:chOff x="2256816" y="1157591"/>
              <a:chExt cx="447474" cy="447473"/>
            </a:xfrm>
          </p:grpSpPr>
          <p:cxnSp>
            <p:nvCxnSpPr>
              <p:cNvPr id="470" name="Google Shape;470;p11"/>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471" name="Google Shape;471;p11"/>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472" name="Google Shape;472;p11"/>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473" name="Google Shape;473;p11"/>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474" name="Google Shape;474;p11"/>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475" name="Google Shape;475;p11"/>
          <p:cNvGrpSpPr/>
          <p:nvPr/>
        </p:nvGrpSpPr>
        <p:grpSpPr>
          <a:xfrm>
            <a:off x="344557" y="334618"/>
            <a:ext cx="11502887" cy="6188765"/>
            <a:chOff x="344557" y="334618"/>
            <a:chExt cx="11502887" cy="6188765"/>
          </a:xfrm>
        </p:grpSpPr>
        <p:sp>
          <p:nvSpPr>
            <p:cNvPr id="476" name="Google Shape;476;p11"/>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77" name="Google Shape;477;p11"/>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78" name="Google Shape;478;p11"/>
            <p:cNvGrpSpPr/>
            <p:nvPr/>
          </p:nvGrpSpPr>
          <p:grpSpPr>
            <a:xfrm>
              <a:off x="486382" y="464073"/>
              <a:ext cx="175098" cy="175098"/>
              <a:chOff x="2256816" y="1157591"/>
              <a:chExt cx="447474" cy="447473"/>
            </a:xfrm>
          </p:grpSpPr>
          <p:cxnSp>
            <p:nvCxnSpPr>
              <p:cNvPr id="479" name="Google Shape;479;p11"/>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480" name="Google Shape;480;p11"/>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481" name="Google Shape;481;p11"/>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482" name="Google Shape;482;p11"/>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483" name="Google Shape;483;p11"/>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84" name="Google Shape;484;p11"/>
          <p:cNvSpPr/>
          <p:nvPr/>
        </p:nvSpPr>
        <p:spPr>
          <a:xfrm flipH="1" rot="220563">
            <a:off x="9824159" y="6623628"/>
            <a:ext cx="790308" cy="220814"/>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5" name="Google Shape;485;p11"/>
          <p:cNvSpPr/>
          <p:nvPr/>
        </p:nvSpPr>
        <p:spPr>
          <a:xfrm flipH="1" rot="-226229">
            <a:off x="10454609" y="4475108"/>
            <a:ext cx="1610681" cy="1730535"/>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6" name="Google Shape;486;p11"/>
          <p:cNvSpPr/>
          <p:nvPr/>
        </p:nvSpPr>
        <p:spPr>
          <a:xfrm flipH="1">
            <a:off x="10581636" y="5364050"/>
            <a:ext cx="233174" cy="306174"/>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487" name="Google Shape;487;p11"/>
          <p:cNvGrpSpPr/>
          <p:nvPr/>
        </p:nvGrpSpPr>
        <p:grpSpPr>
          <a:xfrm flipH="1">
            <a:off x="10479300" y="5239472"/>
            <a:ext cx="1020140" cy="1731775"/>
            <a:chOff x="-78867" y="1285736"/>
            <a:chExt cx="546988" cy="928560"/>
          </a:xfrm>
        </p:grpSpPr>
        <p:sp>
          <p:nvSpPr>
            <p:cNvPr id="488" name="Google Shape;488;p11"/>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9" name="Google Shape;489;p11"/>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490" name="Google Shape;490;p11"/>
          <p:cNvSpPr/>
          <p:nvPr/>
        </p:nvSpPr>
        <p:spPr>
          <a:xfrm flipH="1">
            <a:off x="10736583" y="4917893"/>
            <a:ext cx="333441" cy="694502"/>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91" name="Google Shape;491;p11"/>
          <p:cNvSpPr/>
          <p:nvPr/>
        </p:nvSpPr>
        <p:spPr>
          <a:xfrm flipH="1">
            <a:off x="10736438" y="4917893"/>
            <a:ext cx="235811" cy="547875"/>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492" name="Google Shape;492;p11"/>
          <p:cNvGrpSpPr/>
          <p:nvPr/>
        </p:nvGrpSpPr>
        <p:grpSpPr>
          <a:xfrm>
            <a:off x="9832456" y="4987717"/>
            <a:ext cx="1910141" cy="2100572"/>
            <a:chOff x="5029703" y="1910103"/>
            <a:chExt cx="2234346" cy="2457100"/>
          </a:xfrm>
        </p:grpSpPr>
        <p:sp>
          <p:nvSpPr>
            <p:cNvPr id="493" name="Google Shape;493;p11"/>
            <p:cNvSpPr/>
            <p:nvPr/>
          </p:nvSpPr>
          <p:spPr>
            <a:xfrm flipH="1" rot="407187">
              <a:off x="5119796" y="2604994"/>
              <a:ext cx="2054160" cy="1646608"/>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94" name="Google Shape;494;p11"/>
            <p:cNvSpPr/>
            <p:nvPr/>
          </p:nvSpPr>
          <p:spPr>
            <a:xfrm>
              <a:off x="6608977" y="1910103"/>
              <a:ext cx="303628" cy="303628"/>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95" name="Google Shape;495;p11"/>
          <p:cNvSpPr/>
          <p:nvPr/>
        </p:nvSpPr>
        <p:spPr>
          <a:xfrm flipH="1">
            <a:off x="11150484" y="5477172"/>
            <a:ext cx="524753" cy="892609"/>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96" name="Google Shape;496;p11"/>
          <p:cNvSpPr/>
          <p:nvPr/>
        </p:nvSpPr>
        <p:spPr>
          <a:xfrm>
            <a:off x="9339703" y="6771595"/>
            <a:ext cx="1239831" cy="73738"/>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497" name="Google Shape;497;p11"/>
          <p:cNvGrpSpPr/>
          <p:nvPr/>
        </p:nvGrpSpPr>
        <p:grpSpPr>
          <a:xfrm>
            <a:off x="10374988" y="4351137"/>
            <a:ext cx="1469689" cy="992131"/>
            <a:chOff x="6162473" y="2127885"/>
            <a:chExt cx="1469689" cy="992131"/>
          </a:xfrm>
        </p:grpSpPr>
        <p:grpSp>
          <p:nvGrpSpPr>
            <p:cNvPr id="498" name="Google Shape;498;p11"/>
            <p:cNvGrpSpPr/>
            <p:nvPr/>
          </p:nvGrpSpPr>
          <p:grpSpPr>
            <a:xfrm>
              <a:off x="6162473" y="2306718"/>
              <a:ext cx="683506" cy="813298"/>
              <a:chOff x="6147603" y="2306186"/>
              <a:chExt cx="683506" cy="813298"/>
            </a:xfrm>
          </p:grpSpPr>
          <p:sp>
            <p:nvSpPr>
              <p:cNvPr id="499" name="Google Shape;499;p11"/>
              <p:cNvSpPr/>
              <p:nvPr/>
            </p:nvSpPr>
            <p:spPr>
              <a:xfrm flipH="1" rot="-226229">
                <a:off x="6265445" y="2453076"/>
                <a:ext cx="529467" cy="649702"/>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0" name="Google Shape;500;p11"/>
              <p:cNvSpPr/>
              <p:nvPr/>
            </p:nvSpPr>
            <p:spPr>
              <a:xfrm flipH="1" rot="-226229">
                <a:off x="6163286" y="2327089"/>
                <a:ext cx="652140" cy="498449"/>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501" name="Google Shape;501;p11"/>
            <p:cNvSpPr/>
            <p:nvPr/>
          </p:nvSpPr>
          <p:spPr>
            <a:xfrm>
              <a:off x="6956069" y="2127885"/>
              <a:ext cx="676093" cy="676093"/>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502" name="Google Shape;502;p11"/>
          <p:cNvGrpSpPr/>
          <p:nvPr/>
        </p:nvGrpSpPr>
        <p:grpSpPr>
          <a:xfrm>
            <a:off x="7456130" y="5283620"/>
            <a:ext cx="1890814" cy="1585422"/>
            <a:chOff x="-4121557" y="1274323"/>
            <a:chExt cx="977494" cy="819616"/>
          </a:xfrm>
        </p:grpSpPr>
        <p:sp>
          <p:nvSpPr>
            <p:cNvPr id="503" name="Google Shape;503;p11"/>
            <p:cNvSpPr/>
            <p:nvPr/>
          </p:nvSpPr>
          <p:spPr>
            <a:xfrm>
              <a:off x="-4121557" y="1274323"/>
              <a:ext cx="977494" cy="681543"/>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E5B3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4" name="Google Shape;504;p11"/>
            <p:cNvSpPr/>
            <p:nvPr/>
          </p:nvSpPr>
          <p:spPr>
            <a:xfrm>
              <a:off x="-4120803" y="1288386"/>
              <a:ext cx="932892" cy="667479"/>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5" name="Google Shape;505;p11"/>
            <p:cNvSpPr/>
            <p:nvPr/>
          </p:nvSpPr>
          <p:spPr>
            <a:xfrm>
              <a:off x="-3758955" y="1647855"/>
              <a:ext cx="454774" cy="446084"/>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E5B3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6" name="Google Shape;506;p11"/>
            <p:cNvSpPr/>
            <p:nvPr/>
          </p:nvSpPr>
          <p:spPr>
            <a:xfrm>
              <a:off x="-3753504" y="1654755"/>
              <a:ext cx="445504" cy="438841"/>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507" name="Google Shape;507;p11"/>
          <p:cNvSpPr txBox="1"/>
          <p:nvPr/>
        </p:nvSpPr>
        <p:spPr>
          <a:xfrm>
            <a:off x="585346" y="1834663"/>
            <a:ext cx="10780661" cy="2953385"/>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400">
                <a:solidFill>
                  <a:schemeClr val="dk1"/>
                </a:solidFill>
                <a:latin typeface="Arial"/>
                <a:ea typeface="Arial"/>
                <a:cs typeface="Arial"/>
                <a:sym typeface="Arial"/>
              </a:rPr>
              <a:t>1: https://docs.microsoft.com/en-us/dotnet/csharp/</a:t>
            </a:r>
            <a:endParaRPr sz="2400">
              <a:solidFill>
                <a:schemeClr val="dk1"/>
              </a:solidFill>
              <a:latin typeface="Arial"/>
              <a:ea typeface="Arial"/>
              <a:cs typeface="Arial"/>
              <a:sym typeface="Arial"/>
            </a:endParaRPr>
          </a:p>
          <a:p>
            <a:pPr indent="0" lvl="0" marL="0" marR="0" rtl="0" algn="just">
              <a:spcBef>
                <a:spcPts val="0"/>
              </a:spcBef>
              <a:spcAft>
                <a:spcPts val="0"/>
              </a:spcAft>
              <a:buNone/>
            </a:pPr>
            <a:r>
              <a:rPr lang="en-US" sz="2400">
                <a:solidFill>
                  <a:schemeClr val="dk1"/>
                </a:solidFill>
                <a:latin typeface="Arial"/>
                <a:ea typeface="Arial"/>
                <a:cs typeface="Arial"/>
                <a:sym typeface="Arial"/>
              </a:rPr>
              <a:t>2: https://docs.microsoft.com/en-us/visualstudio/ide/create-csharp-winform-visual-studio?view=vs-2022</a:t>
            </a:r>
            <a:endParaRPr sz="2400">
              <a:solidFill>
                <a:schemeClr val="dk1"/>
              </a:solidFill>
              <a:latin typeface="Arial"/>
              <a:ea typeface="Arial"/>
              <a:cs typeface="Arial"/>
              <a:sym typeface="Arial"/>
            </a:endParaRPr>
          </a:p>
          <a:p>
            <a:pPr indent="0" lvl="0" marL="0" marR="0" rtl="0" algn="just">
              <a:spcBef>
                <a:spcPts val="0"/>
              </a:spcBef>
              <a:spcAft>
                <a:spcPts val="0"/>
              </a:spcAft>
              <a:buNone/>
            </a:pPr>
            <a:r>
              <a:rPr lang="en-US" sz="2400">
                <a:solidFill>
                  <a:schemeClr val="dk1"/>
                </a:solidFill>
                <a:latin typeface="Arial"/>
                <a:ea typeface="Arial"/>
                <a:cs typeface="Arial"/>
                <a:sym typeface="Arial"/>
              </a:rPr>
              <a:t>3: https://howkteam.vn/course/lap-trinh-winform-co-ban-27</a:t>
            </a:r>
            <a:endParaRPr sz="2400">
              <a:solidFill>
                <a:schemeClr val="dk1"/>
              </a:solidFill>
              <a:latin typeface="Arial"/>
              <a:ea typeface="Arial"/>
              <a:cs typeface="Arial"/>
              <a:sym typeface="Arial"/>
            </a:endParaRPr>
          </a:p>
          <a:p>
            <a:pPr indent="0" lvl="0" marL="0" marR="0" rtl="0" algn="just">
              <a:spcBef>
                <a:spcPts val="0"/>
              </a:spcBef>
              <a:spcAft>
                <a:spcPts val="0"/>
              </a:spcAft>
              <a:buNone/>
            </a:pPr>
            <a:r>
              <a:rPr lang="en-US" sz="2400">
                <a:solidFill>
                  <a:schemeClr val="dk1"/>
                </a:solidFill>
                <a:latin typeface="Arial"/>
                <a:ea typeface="Arial"/>
                <a:cs typeface="Arial"/>
                <a:sym typeface="Arial"/>
              </a:rPr>
              <a:t>4: https://howkteam.vn/course/lap-trinh-phan-mem-quan-ly-quan-cafe-voi-c-winform-24</a:t>
            </a:r>
            <a:endParaRPr sz="2400">
              <a:solidFill>
                <a:schemeClr val="dk1"/>
              </a:solidFill>
              <a:latin typeface="Arial"/>
              <a:ea typeface="Arial"/>
              <a:cs typeface="Arial"/>
              <a:sym typeface="Arial"/>
            </a:endParaRPr>
          </a:p>
          <a:p>
            <a:pPr indent="0" lvl="0" marL="0" marR="0" rtl="0" algn="just">
              <a:spcBef>
                <a:spcPts val="0"/>
              </a:spcBef>
              <a:spcAft>
                <a:spcPts val="0"/>
              </a:spcAft>
              <a:buNone/>
            </a:pPr>
            <a:r>
              <a:t/>
            </a:r>
            <a:endParaRPr sz="2400">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CB5845"/>
              </a:solidFill>
              <a:latin typeface="Arial"/>
              <a:ea typeface="Arial"/>
              <a:cs typeface="Arial"/>
              <a:sym typeface="Arial"/>
            </a:endParaRPr>
          </a:p>
        </p:txBody>
      </p:sp>
      <p:sp>
        <p:nvSpPr>
          <p:cNvPr id="508" name="Google Shape;508;p11"/>
          <p:cNvSpPr txBox="1"/>
          <p:nvPr/>
        </p:nvSpPr>
        <p:spPr>
          <a:xfrm>
            <a:off x="186896" y="927674"/>
            <a:ext cx="6862422" cy="5835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200">
                <a:solidFill>
                  <a:srgbClr val="E1B015"/>
                </a:solidFill>
                <a:latin typeface="Arial"/>
                <a:ea typeface="Arial"/>
                <a:cs typeface="Arial"/>
                <a:sym typeface="Arial"/>
              </a:rPr>
              <a:t>Tài Liệu Tham Khảo</a:t>
            </a:r>
            <a:endParaRPr b="1" sz="3200">
              <a:solidFill>
                <a:srgbClr val="E1B015"/>
              </a:solidFill>
              <a:latin typeface="Arial"/>
              <a:ea typeface="Arial"/>
              <a:cs typeface="Arial"/>
              <a:sym typeface="Aria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mph" presetID="8" presetSubtype="0">
                                  <p:stCondLst>
                                    <p:cond delay="0"/>
                                  </p:stCondLst>
                                  <p:childTnLst>
                                    <p:animRot by="-21600000">
                                      <p:cBhvr>
                                        <p:cTn dur="750" fill="hold"/>
                                        <p:tgtEl>
                                          <p:spTgt spid="492"/>
                                        </p:tgtEl>
                                        <p:attrNameLst>
                                          <p:attrName>r</p:attrName>
                                        </p:attrNameLst>
                                      </p:cBhvr>
                                    </p:animRot>
                                  </p:childTnLst>
                                </p:cTn>
                              </p:par>
                              <p:par>
                                <p:cTn fill="hold" nodeType="withEffect" presetClass="emph" presetID="8" presetSubtype="0">
                                  <p:stCondLst>
                                    <p:cond delay="500"/>
                                  </p:stCondLst>
                                  <p:childTnLst>
                                    <p:animRot by="-21600000">
                                      <p:cBhvr>
                                        <p:cTn dur="750" fill="hold"/>
                                        <p:tgtEl>
                                          <p:spTgt spid="484"/>
                                        </p:tgtEl>
                                        <p:attrNameLst>
                                          <p:attrName>r</p:attrName>
                                        </p:attrNameLst>
                                      </p:cBhvr>
                                    </p:animRot>
                                  </p:childTnLst>
                                </p:cTn>
                              </p:par>
                              <p:par>
                                <p:cTn fill="hold" nodeType="withEffect" presetClass="emph" presetID="8" presetSubtype="0">
                                  <p:stCondLst>
                                    <p:cond delay="0"/>
                                  </p:stCondLst>
                                  <p:childTnLst>
                                    <p:animRot by="-21600000">
                                      <p:cBhvr>
                                        <p:cTn dur="750" fill="hold"/>
                                        <p:tgtEl>
                                          <p:spTgt spid="485"/>
                                        </p:tgtEl>
                                        <p:attrNameLst>
                                          <p:attrName>r</p:attrName>
                                        </p:attrNameLst>
                                      </p:cBhvr>
                                    </p:animRot>
                                  </p:childTnLst>
                                </p:cTn>
                              </p:par>
                              <p:par>
                                <p:cTn fill="hold" nodeType="withEffect" presetClass="emph" presetID="8" presetSubtype="0">
                                  <p:stCondLst>
                                    <p:cond delay="0"/>
                                  </p:stCondLst>
                                  <p:childTnLst>
                                    <p:animRot by="-21600000">
                                      <p:cBhvr>
                                        <p:cTn dur="750" fill="hold"/>
                                        <p:tgtEl>
                                          <p:spTgt spid="497"/>
                                        </p:tgtEl>
                                        <p:attrNameLst>
                                          <p:attrName>r</p:attrName>
                                        </p:attrNameLst>
                                      </p:cBhvr>
                                    </p:animRot>
                                  </p:childTnLst>
                                </p:cTn>
                              </p:par>
                              <p:par>
                                <p:cTn fill="hold" nodeType="withEffect" presetClass="entr" presetID="1" presetSubtype="0">
                                  <p:stCondLst>
                                    <p:cond delay="0"/>
                                  </p:stCondLst>
                                  <p:childTnLst>
                                    <p:set>
                                      <p:cBhvr>
                                        <p:cTn dur="1" fill="hold">
                                          <p:stCondLst>
                                            <p:cond delay="0"/>
                                          </p:stCondLst>
                                        </p:cTn>
                                        <p:tgtEl>
                                          <p:spTgt spid="466"/>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45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08"/>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507"/>
                                        </p:tgtEl>
                                        <p:attrNameLst>
                                          <p:attrName>style.visibility</p:attrName>
                                        </p:attrNameLst>
                                      </p:cBhvr>
                                      <p:to>
                                        <p:strVal val="visible"/>
                                      </p:to>
                                    </p:set>
                                    <p:animEffect filter="fade" transition="in">
                                      <p:cBhvr>
                                        <p:cTn dur="500"/>
                                        <p:tgtEl>
                                          <p:spTgt spid="5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1" name="Shape 181"/>
        <p:cNvGrpSpPr/>
        <p:nvPr/>
      </p:nvGrpSpPr>
      <p:grpSpPr>
        <a:xfrm>
          <a:off x="0" y="0"/>
          <a:ext cx="0" cy="0"/>
          <a:chOff x="0" y="0"/>
          <a:chExt cx="0" cy="0"/>
        </a:xfrm>
      </p:grpSpPr>
      <p:pic>
        <p:nvPicPr>
          <p:cNvPr descr="A picture containing diagram&#10;&#10;Description automatically generated" id="182" name="Google Shape;182;p2"/>
          <p:cNvPicPr preferRelativeResize="0"/>
          <p:nvPr/>
        </p:nvPicPr>
        <p:blipFill rotWithShape="1">
          <a:blip r:embed="rId4">
            <a:alphaModFix/>
          </a:blip>
          <a:srcRect b="13718" l="19180" r="19626" t="62271"/>
          <a:stretch/>
        </p:blipFill>
        <p:spPr>
          <a:xfrm>
            <a:off x="660175" y="4727076"/>
            <a:ext cx="9654988" cy="2130924"/>
          </a:xfrm>
          <a:prstGeom prst="rect">
            <a:avLst/>
          </a:prstGeom>
          <a:noFill/>
          <a:ln>
            <a:noFill/>
          </a:ln>
        </p:spPr>
      </p:pic>
      <p:sp>
        <p:nvSpPr>
          <p:cNvPr id="183" name="Google Shape;183;p2"/>
          <p:cNvSpPr txBox="1"/>
          <p:nvPr/>
        </p:nvSpPr>
        <p:spPr>
          <a:xfrm>
            <a:off x="426720" y="353695"/>
            <a:ext cx="5618480" cy="212280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4400">
                <a:solidFill>
                  <a:srgbClr val="262626"/>
                </a:solidFill>
                <a:latin typeface="Calibri"/>
                <a:ea typeface="Calibri"/>
                <a:cs typeface="Calibri"/>
                <a:sym typeface="Calibri"/>
              </a:rPr>
              <a:t>XÂY DỰNG ỨNG DỤNG QUẢN LÝ DỊCH VỤ CHO THUÊ XE Ô TÔ</a:t>
            </a:r>
            <a:endParaRPr sz="4400">
              <a:solidFill>
                <a:srgbClr val="262626"/>
              </a:solidFill>
              <a:latin typeface="Calibri"/>
              <a:ea typeface="Calibri"/>
              <a:cs typeface="Calibri"/>
              <a:sym typeface="Calibri"/>
            </a:endParaRPr>
          </a:p>
        </p:txBody>
      </p:sp>
      <p:sp>
        <p:nvSpPr>
          <p:cNvPr id="184" name="Google Shape;184;p2"/>
          <p:cNvSpPr txBox="1"/>
          <p:nvPr/>
        </p:nvSpPr>
        <p:spPr>
          <a:xfrm>
            <a:off x="8296910" y="969010"/>
            <a:ext cx="2864485" cy="368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GVHD : Trần Thị Phương Linh</a:t>
            </a:r>
            <a:endParaRPr sz="18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8" name="Shape 188"/>
        <p:cNvGrpSpPr/>
        <p:nvPr/>
      </p:nvGrpSpPr>
      <p:grpSpPr>
        <a:xfrm>
          <a:off x="0" y="0"/>
          <a:ext cx="0" cy="0"/>
          <a:chOff x="0" y="0"/>
          <a:chExt cx="0" cy="0"/>
        </a:xfrm>
      </p:grpSpPr>
      <p:sp>
        <p:nvSpPr>
          <p:cNvPr id="189" name="Google Shape;189;p3"/>
          <p:cNvSpPr/>
          <p:nvPr/>
        </p:nvSpPr>
        <p:spPr>
          <a:xfrm>
            <a:off x="1524" y="0"/>
            <a:ext cx="12188952" cy="6858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0" name="Google Shape;190;p3"/>
          <p:cNvSpPr/>
          <p:nvPr/>
        </p:nvSpPr>
        <p:spPr>
          <a:xfrm>
            <a:off x="-87844" y="1282"/>
            <a:ext cx="12188952" cy="6856718"/>
          </a:xfrm>
          <a:prstGeom prst="rect">
            <a:avLst/>
          </a:prstGeom>
          <a:solidFill>
            <a:schemeClr val="dk1">
              <a:alpha val="5568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1" name="Google Shape;191;p3"/>
          <p:cNvSpPr txBox="1"/>
          <p:nvPr/>
        </p:nvSpPr>
        <p:spPr>
          <a:xfrm>
            <a:off x="5739154" y="1044565"/>
            <a:ext cx="645284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Times New Roman"/>
                <a:ea typeface="Times New Roman"/>
                <a:cs typeface="Times New Roman"/>
                <a:sym typeface="Times New Roman"/>
              </a:rPr>
              <a:t>THÀNH VIÊN TRONG NHÓM</a:t>
            </a:r>
            <a:endParaRPr sz="3600">
              <a:solidFill>
                <a:schemeClr val="lt1"/>
              </a:solidFill>
              <a:latin typeface="Times New Roman"/>
              <a:ea typeface="Times New Roman"/>
              <a:cs typeface="Times New Roman"/>
              <a:sym typeface="Times New Roman"/>
            </a:endParaRPr>
          </a:p>
        </p:txBody>
      </p:sp>
      <p:cxnSp>
        <p:nvCxnSpPr>
          <p:cNvPr id="192" name="Google Shape;192;p3"/>
          <p:cNvCxnSpPr/>
          <p:nvPr/>
        </p:nvCxnSpPr>
        <p:spPr>
          <a:xfrm>
            <a:off x="2266545" y="-1849059"/>
            <a:ext cx="7821038" cy="0"/>
          </a:xfrm>
          <a:prstGeom prst="straightConnector1">
            <a:avLst/>
          </a:prstGeom>
          <a:noFill/>
          <a:ln cap="flat" cmpd="sng" w="9525">
            <a:solidFill>
              <a:schemeClr val="lt1"/>
            </a:solidFill>
            <a:prstDash val="solid"/>
            <a:miter lim="800000"/>
            <a:headEnd len="sm" w="sm" type="none"/>
            <a:tailEnd len="sm" w="sm" type="none"/>
          </a:ln>
        </p:spPr>
      </p:cxnSp>
      <p:sp>
        <p:nvSpPr>
          <p:cNvPr id="193" name="Google Shape;193;p3"/>
          <p:cNvSpPr txBox="1"/>
          <p:nvPr/>
        </p:nvSpPr>
        <p:spPr>
          <a:xfrm>
            <a:off x="1814209" y="-1466785"/>
            <a:ext cx="8583038"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chemeClr val="lt1"/>
                </a:solidFill>
                <a:latin typeface="Times New Roman"/>
                <a:ea typeface="Times New Roman"/>
                <a:cs typeface="Times New Roman"/>
                <a:sym typeface="Times New Roman"/>
              </a:rPr>
              <a:t>TÊN NHÓM</a:t>
            </a:r>
            <a:endParaRPr sz="2400">
              <a:solidFill>
                <a:schemeClr val="lt1"/>
              </a:solidFill>
              <a:latin typeface="Times New Roman"/>
              <a:ea typeface="Times New Roman"/>
              <a:cs typeface="Times New Roman"/>
              <a:sym typeface="Times New Roman"/>
            </a:endParaRPr>
          </a:p>
        </p:txBody>
      </p:sp>
      <p:sp>
        <p:nvSpPr>
          <p:cNvPr id="194" name="Google Shape;194;p3"/>
          <p:cNvSpPr txBox="1"/>
          <p:nvPr/>
        </p:nvSpPr>
        <p:spPr>
          <a:xfrm>
            <a:off x="5734685" y="3239135"/>
            <a:ext cx="5340985" cy="82994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2400"/>
              <a:buFont typeface="Arial"/>
              <a:buNone/>
            </a:pPr>
            <a:r>
              <a:rPr b="1" lang="en-US" sz="2400">
                <a:solidFill>
                  <a:srgbClr val="FFFFFF"/>
                </a:solidFill>
                <a:latin typeface="Arial"/>
                <a:ea typeface="Arial"/>
                <a:cs typeface="Arial"/>
                <a:sym typeface="Arial"/>
              </a:rPr>
              <a:t>Đỗ Hải Anh - 2015585</a:t>
            </a:r>
            <a:endParaRPr b="1" i="0" sz="2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2400"/>
              <a:buFont typeface="Calibri"/>
              <a:buNone/>
            </a:pPr>
            <a:r>
              <a:t/>
            </a:r>
            <a:endParaRPr sz="2400">
              <a:solidFill>
                <a:schemeClr val="lt1"/>
              </a:solidFill>
              <a:latin typeface="Times New Roman"/>
              <a:ea typeface="Times New Roman"/>
              <a:cs typeface="Times New Roman"/>
              <a:sym typeface="Times New Roman"/>
            </a:endParaRPr>
          </a:p>
        </p:txBody>
      </p:sp>
      <p:sp>
        <p:nvSpPr>
          <p:cNvPr id="195" name="Google Shape;195;p3"/>
          <p:cNvSpPr txBox="1"/>
          <p:nvPr/>
        </p:nvSpPr>
        <p:spPr>
          <a:xfrm>
            <a:off x="5734622" y="2734179"/>
            <a:ext cx="6452846" cy="4603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FFFFFF"/>
                </a:solidFill>
                <a:latin typeface="Arial"/>
                <a:ea typeface="Arial"/>
                <a:cs typeface="Arial"/>
                <a:sym typeface="Arial"/>
              </a:rPr>
              <a:t>Hoàng Ngọc Minh Thắng - 2011438</a:t>
            </a:r>
            <a:endParaRPr sz="2400">
              <a:solidFill>
                <a:schemeClr val="lt1"/>
              </a:solidFill>
              <a:latin typeface="Times New Roman"/>
              <a:ea typeface="Times New Roman"/>
              <a:cs typeface="Times New Roman"/>
              <a:sym typeface="Times New Roman"/>
            </a:endParaRPr>
          </a:p>
        </p:txBody>
      </p:sp>
      <p:sp>
        <p:nvSpPr>
          <p:cNvPr id="196" name="Google Shape;196;p3"/>
          <p:cNvSpPr txBox="1"/>
          <p:nvPr/>
        </p:nvSpPr>
        <p:spPr>
          <a:xfrm>
            <a:off x="5734622" y="2272514"/>
            <a:ext cx="6452846" cy="4603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FFFFFF"/>
                </a:solidFill>
                <a:latin typeface="Arial"/>
                <a:ea typeface="Arial"/>
                <a:cs typeface="Arial"/>
                <a:sym typeface="Arial"/>
              </a:rPr>
              <a:t>Phạm Ngọc Hưng - 2015595</a:t>
            </a:r>
            <a:r>
              <a:rPr lang="en-US" sz="2400">
                <a:solidFill>
                  <a:schemeClr val="lt1"/>
                </a:solidFill>
                <a:latin typeface="Times New Roman"/>
                <a:ea typeface="Times New Roman"/>
                <a:cs typeface="Times New Roman"/>
                <a:sym typeface="Times New Roman"/>
              </a:rPr>
              <a:t>  </a:t>
            </a:r>
            <a:endParaRPr sz="2400">
              <a:solidFill>
                <a:schemeClr val="lt1"/>
              </a:solidFill>
              <a:latin typeface="Times New Roman"/>
              <a:ea typeface="Times New Roman"/>
              <a:cs typeface="Times New Roman"/>
              <a:sym typeface="Times New Roman"/>
            </a:endParaRPr>
          </a:p>
        </p:txBody>
      </p:sp>
      <p:pic>
        <p:nvPicPr>
          <p:cNvPr id="197" name="Google Shape;197;p3"/>
          <p:cNvPicPr preferRelativeResize="0"/>
          <p:nvPr/>
        </p:nvPicPr>
        <p:blipFill rotWithShape="1">
          <a:blip r:embed="rId4">
            <a:alphaModFix/>
          </a:blip>
          <a:srcRect b="0" l="0" r="0" t="0"/>
          <a:stretch/>
        </p:blipFill>
        <p:spPr>
          <a:xfrm>
            <a:off x="5841817" y="1750734"/>
            <a:ext cx="5912533" cy="45719"/>
          </a:xfrm>
          <a:prstGeom prst="rect">
            <a:avLst/>
          </a:prstGeom>
          <a:noFill/>
          <a:ln>
            <a:noFill/>
          </a:ln>
        </p:spPr>
      </p:pic>
      <p:sp>
        <p:nvSpPr>
          <p:cNvPr id="198" name="Google Shape;198;p3"/>
          <p:cNvSpPr txBox="1"/>
          <p:nvPr/>
        </p:nvSpPr>
        <p:spPr>
          <a:xfrm>
            <a:off x="1814209" y="-3885226"/>
            <a:ext cx="8583038" cy="83099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4800">
                <a:solidFill>
                  <a:schemeClr val="lt1"/>
                </a:solidFill>
                <a:latin typeface="Times New Roman"/>
                <a:ea typeface="Times New Roman"/>
                <a:cs typeface="Times New Roman"/>
                <a:sym typeface="Times New Roman"/>
              </a:rPr>
              <a:t>MÔN HỌC THUYẾT TRÌNH</a:t>
            </a:r>
            <a:endParaRPr sz="4800">
              <a:solidFill>
                <a:schemeClr val="lt1"/>
              </a:solidFill>
              <a:latin typeface="Times New Roman"/>
              <a:ea typeface="Times New Roman"/>
              <a:cs typeface="Times New Roman"/>
              <a:sym typeface="Times New Roman"/>
            </a:endParaRPr>
          </a:p>
        </p:txBody>
      </p:sp>
      <p:pic>
        <p:nvPicPr>
          <p:cNvPr descr="cchandung" id="199" name="Google Shape;199;p3"/>
          <p:cNvPicPr preferRelativeResize="0"/>
          <p:nvPr/>
        </p:nvPicPr>
        <p:blipFill rotWithShape="1">
          <a:blip r:embed="rId5">
            <a:alphaModFix/>
          </a:blip>
          <a:srcRect b="0" l="0" r="0" t="0"/>
          <a:stretch/>
        </p:blipFill>
        <p:spPr>
          <a:xfrm>
            <a:off x="1590675" y="1099820"/>
            <a:ext cx="1348105" cy="1348105"/>
          </a:xfrm>
          <a:prstGeom prst="rect">
            <a:avLst/>
          </a:prstGeom>
          <a:noFill/>
          <a:ln>
            <a:noFill/>
          </a:ln>
        </p:spPr>
      </p:pic>
      <p:pic>
        <p:nvPicPr>
          <p:cNvPr descr="cchandung1" id="200" name="Google Shape;200;p3"/>
          <p:cNvPicPr preferRelativeResize="0"/>
          <p:nvPr/>
        </p:nvPicPr>
        <p:blipFill rotWithShape="1">
          <a:blip r:embed="rId6">
            <a:alphaModFix/>
          </a:blip>
          <a:srcRect b="0" l="0" r="0" t="0"/>
          <a:stretch/>
        </p:blipFill>
        <p:spPr>
          <a:xfrm>
            <a:off x="383540" y="2959100"/>
            <a:ext cx="1612265" cy="1612265"/>
          </a:xfrm>
          <a:prstGeom prst="rect">
            <a:avLst/>
          </a:prstGeom>
          <a:noFill/>
          <a:ln>
            <a:noFill/>
          </a:ln>
        </p:spPr>
      </p:pic>
      <p:pic>
        <p:nvPicPr>
          <p:cNvPr descr="cchandung2" id="201" name="Google Shape;201;p3"/>
          <p:cNvPicPr preferRelativeResize="0"/>
          <p:nvPr/>
        </p:nvPicPr>
        <p:blipFill rotWithShape="1">
          <a:blip r:embed="rId7">
            <a:alphaModFix/>
          </a:blip>
          <a:srcRect b="0" l="0" r="0" t="0"/>
          <a:stretch/>
        </p:blipFill>
        <p:spPr>
          <a:xfrm>
            <a:off x="2625725" y="3026410"/>
            <a:ext cx="1477010" cy="147701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5" name="Shape 205"/>
        <p:cNvGrpSpPr/>
        <p:nvPr/>
      </p:nvGrpSpPr>
      <p:grpSpPr>
        <a:xfrm>
          <a:off x="0" y="0"/>
          <a:ext cx="0" cy="0"/>
          <a:chOff x="0" y="0"/>
          <a:chExt cx="0" cy="0"/>
        </a:xfrm>
      </p:grpSpPr>
      <p:pic>
        <p:nvPicPr>
          <p:cNvPr id="206" name="Google Shape;206;p4"/>
          <p:cNvPicPr preferRelativeResize="0"/>
          <p:nvPr/>
        </p:nvPicPr>
        <p:blipFill rotWithShape="1">
          <a:blip r:embed="rId3">
            <a:alphaModFix/>
          </a:blip>
          <a:srcRect b="0" l="91" r="90" t="0"/>
          <a:stretch/>
        </p:blipFill>
        <p:spPr>
          <a:xfrm>
            <a:off x="-5381" y="-112062"/>
            <a:ext cx="12202510" cy="6876442"/>
          </a:xfrm>
          <a:prstGeom prst="rect">
            <a:avLst/>
          </a:prstGeom>
          <a:noFill/>
          <a:ln>
            <a:noFill/>
          </a:ln>
        </p:spPr>
      </p:pic>
      <p:sp>
        <p:nvSpPr>
          <p:cNvPr id="207" name="Google Shape;207;p4"/>
          <p:cNvSpPr txBox="1"/>
          <p:nvPr/>
        </p:nvSpPr>
        <p:spPr>
          <a:xfrm>
            <a:off x="2871992" y="2364805"/>
            <a:ext cx="6526504" cy="255454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8000">
                <a:solidFill>
                  <a:srgbClr val="20A29F"/>
                </a:solidFill>
                <a:latin typeface="Arial"/>
                <a:ea typeface="Arial"/>
                <a:cs typeface="Arial"/>
                <a:sym typeface="Arial"/>
              </a:rPr>
              <a:t>Giới Thiệu Đề Tài</a:t>
            </a:r>
            <a:endParaRPr b="1" sz="8000">
              <a:solidFill>
                <a:srgbClr val="20A29F"/>
              </a:solidFill>
              <a:latin typeface="Arial"/>
              <a:ea typeface="Arial"/>
              <a:cs typeface="Arial"/>
              <a:sym typeface="Arial"/>
            </a:endParaRPr>
          </a:p>
        </p:txBody>
      </p:sp>
      <p:sp>
        <p:nvSpPr>
          <p:cNvPr id="208" name="Google Shape;208;p4"/>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9" name="Google Shape;209;p4"/>
          <p:cNvSpPr/>
          <p:nvPr/>
        </p:nvSpPr>
        <p:spPr>
          <a:xfrm>
            <a:off x="-5545" y="-418881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0" name="Google Shape;210;p4"/>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1" name="Google Shape;211;p4"/>
          <p:cNvSpPr/>
          <p:nvPr/>
        </p:nvSpPr>
        <p:spPr>
          <a:xfrm>
            <a:off x="-5545" y="-4221822"/>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2" name="Google Shape;212;p4"/>
          <p:cNvSpPr/>
          <p:nvPr/>
        </p:nvSpPr>
        <p:spPr>
          <a:xfrm>
            <a:off x="-5545" y="6899620"/>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3" name="Google Shape;213;p4"/>
          <p:cNvSpPr/>
          <p:nvPr/>
        </p:nvSpPr>
        <p:spPr>
          <a:xfrm>
            <a:off x="-5545" y="-420962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4" name="Google Shape;214;p4"/>
          <p:cNvSpPr/>
          <p:nvPr/>
        </p:nvSpPr>
        <p:spPr>
          <a:xfrm rot="10800000">
            <a:off x="349705" y="5384400"/>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5" name="Google Shape;215;p4"/>
          <p:cNvSpPr/>
          <p:nvPr/>
        </p:nvSpPr>
        <p:spPr>
          <a:xfrm>
            <a:off x="-10511" y="-260679"/>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16" name="Google Shape;216;p4"/>
          <p:cNvGrpSpPr/>
          <p:nvPr/>
        </p:nvGrpSpPr>
        <p:grpSpPr>
          <a:xfrm>
            <a:off x="11223818" y="-4138983"/>
            <a:ext cx="15749633" cy="4958747"/>
            <a:chOff x="-1672973" y="-2568213"/>
            <a:chExt cx="15749633" cy="4958747"/>
          </a:xfrm>
        </p:grpSpPr>
        <p:sp>
          <p:nvSpPr>
            <p:cNvPr id="217" name="Google Shape;217;p4"/>
            <p:cNvSpPr/>
            <p:nvPr/>
          </p:nvSpPr>
          <p:spPr>
            <a:xfrm rot="-5826371">
              <a:off x="4668774" y="-7833492"/>
              <a:ext cx="3066140" cy="15489305"/>
            </a:xfrm>
            <a:prstGeom prst="upArrow">
              <a:avLst>
                <a:gd fmla="val 50000" name="adj1"/>
                <a:gd fmla="val 40052" name="adj2"/>
              </a:avLst>
            </a:prstGeom>
            <a:solidFill>
              <a:srgbClr val="F2D57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8" name="Google Shape;218;p4"/>
            <p:cNvSpPr/>
            <p:nvPr/>
          </p:nvSpPr>
          <p:spPr>
            <a:xfrm rot="-434786">
              <a:off x="-212022" y="-855453"/>
              <a:ext cx="13977662" cy="1400010"/>
            </a:xfrm>
            <a:prstGeom prst="rect">
              <a:avLst/>
            </a:prstGeom>
          </p:spPr>
          <p:txBody>
            <a:bodyPr>
              <a:prstTxWarp prst="textPlain"/>
            </a:bodyPr>
            <a:lstStyle/>
            <a:p>
              <a:pPr lvl="0" algn="l"/>
              <a:r>
                <a:rPr b="1" i="0">
                  <a:ln>
                    <a:noFill/>
                  </a:ln>
                  <a:solidFill>
                    <a:schemeClr val="lt1"/>
                  </a:solidFill>
                  <a:latin typeface="Arial"/>
                </a:rPr>
                <a:t>GIỚI THIỆU VỀ ĐỀ TÀI</a:t>
              </a:r>
            </a:p>
          </p:txBody>
        </p:sp>
      </p:grpSp>
      <p:grpSp>
        <p:nvGrpSpPr>
          <p:cNvPr id="219" name="Google Shape;219;p4"/>
          <p:cNvGrpSpPr/>
          <p:nvPr/>
        </p:nvGrpSpPr>
        <p:grpSpPr>
          <a:xfrm>
            <a:off x="-14574493" y="6177195"/>
            <a:ext cx="15743254" cy="4996196"/>
            <a:chOff x="-1871786" y="4479025"/>
            <a:chExt cx="15743254" cy="4996196"/>
          </a:xfrm>
        </p:grpSpPr>
        <p:sp>
          <p:nvSpPr>
            <p:cNvPr id="220" name="Google Shape;220;p4"/>
            <p:cNvSpPr/>
            <p:nvPr/>
          </p:nvSpPr>
          <p:spPr>
            <a:xfrm flipH="1" rot="4964768">
              <a:off x="4466771" y="-762877"/>
              <a:ext cx="3066140" cy="15480000"/>
            </a:xfrm>
            <a:prstGeom prst="upArrow">
              <a:avLst>
                <a:gd fmla="val 50000" name="adj1"/>
                <a:gd fmla="val 40052" name="adj2"/>
              </a:avLst>
            </a:prstGeom>
            <a:solidFill>
              <a:srgbClr val="7FA9C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1" name="Google Shape;221;p4"/>
            <p:cNvSpPr/>
            <p:nvPr/>
          </p:nvSpPr>
          <p:spPr>
            <a:xfrm rot="-434786">
              <a:off x="-1562861" y="6332949"/>
              <a:ext cx="13944937" cy="1400010"/>
            </a:xfrm>
            <a:prstGeom prst="rect">
              <a:avLst/>
            </a:prstGeom>
          </p:spPr>
          <p:txBody>
            <a:bodyPr>
              <a:prstTxWarp prst="textPlain"/>
            </a:bodyPr>
            <a:lstStyle/>
            <a:p>
              <a:pPr lvl="0" algn="l"/>
              <a:r>
                <a:rPr b="1" i="0">
                  <a:ln>
                    <a:noFill/>
                  </a:ln>
                  <a:solidFill>
                    <a:schemeClr val="lt1"/>
                  </a:solidFill>
                  <a:latin typeface="Arial"/>
                </a:rPr>
                <a:t>GIỚI THIỆU VỀ ĐỀ TÀI</a:t>
              </a:r>
            </a:p>
          </p:txBody>
        </p:sp>
      </p:grpSp>
      <p:sp>
        <p:nvSpPr>
          <p:cNvPr id="222" name="Google Shape;222;p4"/>
          <p:cNvSpPr/>
          <p:nvPr/>
        </p:nvSpPr>
        <p:spPr>
          <a:xfrm>
            <a:off x="-10510" y="145800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3" name="Google Shape;223;p4"/>
          <p:cNvSpPr/>
          <p:nvPr/>
        </p:nvSpPr>
        <p:spPr>
          <a:xfrm rot="-432097">
            <a:off x="-121452" y="680091"/>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4" name="Google Shape;224;p4"/>
          <p:cNvSpPr/>
          <p:nvPr/>
        </p:nvSpPr>
        <p:spPr>
          <a:xfrm>
            <a:off x="12062747" y="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5" name="Google Shape;225;p4"/>
          <p:cNvSpPr/>
          <p:nvPr/>
        </p:nvSpPr>
        <p:spPr>
          <a:xfrm rot="-432097">
            <a:off x="-121453" y="6063612"/>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500"/>
                                        <p:tgtEl>
                                          <p:spTgt spid="207"/>
                                        </p:tgtEl>
                                      </p:cBhvr>
                                    </p:animEffect>
                                  </p:childTnLst>
                                </p:cTn>
                              </p:par>
                              <p:par>
                                <p:cTn fill="hold" nodeType="withEffect" presetClass="entr" presetID="10" presetSubtype="0">
                                  <p:stCondLst>
                                    <p:cond delay="250"/>
                                  </p:stCondLst>
                                  <p:childTnLst>
                                    <p:set>
                                      <p:cBhvr>
                                        <p:cTn dur="1" fill="hold">
                                          <p:stCondLst>
                                            <p:cond delay="0"/>
                                          </p:stCondLst>
                                        </p:cTn>
                                        <p:tgtEl>
                                          <p:spTgt spid="206"/>
                                        </p:tgtEl>
                                        <p:attrNameLst>
                                          <p:attrName>style.visibility</p:attrName>
                                        </p:attrNameLst>
                                      </p:cBhvr>
                                      <p:to>
                                        <p:strVal val="visible"/>
                                      </p:to>
                                    </p:set>
                                    <p:animEffect filter="fade" transition="in">
                                      <p:cBhvr>
                                        <p:cTn dur="500"/>
                                        <p:tgtEl>
                                          <p:spTgt spid="206"/>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250"/>
                                        <p:tgtEl>
                                          <p:spTgt spid="223"/>
                                        </p:tgtEl>
                                      </p:cBhvr>
                                    </p:animEffect>
                                  </p:childTnLst>
                                </p:cTn>
                              </p:par>
                              <p:par>
                                <p:cTn fill="hold" nodeType="withEffect" presetClass="entr" presetID="10" presetSubtype="0">
                                  <p:stCondLst>
                                    <p:cond delay="250"/>
                                  </p:stCondLst>
                                  <p:childTnLst>
                                    <p:set>
                                      <p:cBhvr>
                                        <p:cTn dur="1" fill="hold">
                                          <p:stCondLst>
                                            <p:cond delay="0"/>
                                          </p:stCondLst>
                                        </p:cTn>
                                        <p:tgtEl>
                                          <p:spTgt spid="222"/>
                                        </p:tgtEl>
                                        <p:attrNameLst>
                                          <p:attrName>style.visibility</p:attrName>
                                        </p:attrNameLst>
                                      </p:cBhvr>
                                      <p:to>
                                        <p:strVal val="visible"/>
                                      </p:to>
                                    </p:set>
                                    <p:animEffect filter="fade" transition="in">
                                      <p:cBhvr>
                                        <p:cTn dur="250"/>
                                        <p:tgtEl>
                                          <p:spTgt spid="222"/>
                                        </p:tgtEl>
                                      </p:cBhvr>
                                    </p:animEffect>
                                  </p:childTnLst>
                                </p:cTn>
                              </p:par>
                              <p:par>
                                <p:cTn fill="hold" nodeType="withEffect" presetClass="entr" presetID="10" presetSubtype="0">
                                  <p:stCondLst>
                                    <p:cond delay="500"/>
                                  </p:stCondLst>
                                  <p:childTnLst>
                                    <p:set>
                                      <p:cBhvr>
                                        <p:cTn dur="1" fill="hold">
                                          <p:stCondLst>
                                            <p:cond delay="0"/>
                                          </p:stCondLst>
                                        </p:cTn>
                                        <p:tgtEl>
                                          <p:spTgt spid="225"/>
                                        </p:tgtEl>
                                        <p:attrNameLst>
                                          <p:attrName>style.visibility</p:attrName>
                                        </p:attrNameLst>
                                      </p:cBhvr>
                                      <p:to>
                                        <p:strVal val="visible"/>
                                      </p:to>
                                    </p:set>
                                    <p:animEffect filter="fade" transition="in">
                                      <p:cBhvr>
                                        <p:cTn dur="250"/>
                                        <p:tgtEl>
                                          <p:spTgt spid="225"/>
                                        </p:tgtEl>
                                      </p:cBhvr>
                                    </p:animEffect>
                                  </p:childTnLst>
                                </p:cTn>
                              </p:par>
                              <p:par>
                                <p:cTn fill="hold" nodeType="withEffect" presetClass="entr" presetID="10" presetSubtype="0">
                                  <p:stCondLst>
                                    <p:cond delay="750"/>
                                  </p:stCondLst>
                                  <p:childTnLst>
                                    <p:set>
                                      <p:cBhvr>
                                        <p:cTn dur="1" fill="hold">
                                          <p:stCondLst>
                                            <p:cond delay="0"/>
                                          </p:stCondLst>
                                        </p:cTn>
                                        <p:tgtEl>
                                          <p:spTgt spid="224"/>
                                        </p:tgtEl>
                                        <p:attrNameLst>
                                          <p:attrName>style.visibility</p:attrName>
                                        </p:attrNameLst>
                                      </p:cBhvr>
                                      <p:to>
                                        <p:strVal val="visible"/>
                                      </p:to>
                                    </p:set>
                                    <p:animEffect filter="fade" transition="in">
                                      <p:cBhvr>
                                        <p:cTn dur="250"/>
                                        <p:tgtEl>
                                          <p:spTgt spid="2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4E0B2"/>
        </a:solidFill>
      </p:bgPr>
    </p:bg>
    <p:spTree>
      <p:nvGrpSpPr>
        <p:cNvPr id="229" name="Shape 229"/>
        <p:cNvGrpSpPr/>
        <p:nvPr/>
      </p:nvGrpSpPr>
      <p:grpSpPr>
        <a:xfrm>
          <a:off x="0" y="0"/>
          <a:ext cx="0" cy="0"/>
          <a:chOff x="0" y="0"/>
          <a:chExt cx="0" cy="0"/>
        </a:xfrm>
      </p:grpSpPr>
      <p:grpSp>
        <p:nvGrpSpPr>
          <p:cNvPr id="230" name="Google Shape;230;p5"/>
          <p:cNvGrpSpPr/>
          <p:nvPr/>
        </p:nvGrpSpPr>
        <p:grpSpPr>
          <a:xfrm>
            <a:off x="186896" y="170557"/>
            <a:ext cx="11502887" cy="6188765"/>
            <a:chOff x="344557" y="334618"/>
            <a:chExt cx="11502887" cy="6188765"/>
          </a:xfrm>
        </p:grpSpPr>
        <p:sp>
          <p:nvSpPr>
            <p:cNvPr id="231" name="Google Shape;231;p5"/>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2" name="Google Shape;232;p5"/>
            <p:cNvSpPr/>
            <p:nvPr/>
          </p:nvSpPr>
          <p:spPr>
            <a:xfrm>
              <a:off x="344557" y="334618"/>
              <a:ext cx="11502886" cy="434008"/>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33" name="Google Shape;233;p5"/>
            <p:cNvGrpSpPr/>
            <p:nvPr/>
          </p:nvGrpSpPr>
          <p:grpSpPr>
            <a:xfrm>
              <a:off x="486382" y="464073"/>
              <a:ext cx="175098" cy="175098"/>
              <a:chOff x="2256816" y="1157591"/>
              <a:chExt cx="447474" cy="447473"/>
            </a:xfrm>
          </p:grpSpPr>
          <p:cxnSp>
            <p:nvCxnSpPr>
              <p:cNvPr id="234" name="Google Shape;234;p5"/>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235" name="Google Shape;235;p5"/>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236" name="Google Shape;236;p5"/>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237" name="Google Shape;237;p5"/>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238" name="Google Shape;238;p5"/>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39" name="Google Shape;239;p5"/>
          <p:cNvGrpSpPr/>
          <p:nvPr/>
        </p:nvGrpSpPr>
        <p:grpSpPr>
          <a:xfrm>
            <a:off x="268423" y="244386"/>
            <a:ext cx="11502887" cy="6188765"/>
            <a:chOff x="344557" y="334618"/>
            <a:chExt cx="11502887" cy="6188765"/>
          </a:xfrm>
        </p:grpSpPr>
        <p:sp>
          <p:nvSpPr>
            <p:cNvPr id="240" name="Google Shape;240;p5"/>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1" name="Google Shape;241;p5"/>
            <p:cNvSpPr/>
            <p:nvPr/>
          </p:nvSpPr>
          <p:spPr>
            <a:xfrm>
              <a:off x="344557" y="334618"/>
              <a:ext cx="11502886" cy="434008"/>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42" name="Google Shape;242;p5"/>
            <p:cNvGrpSpPr/>
            <p:nvPr/>
          </p:nvGrpSpPr>
          <p:grpSpPr>
            <a:xfrm>
              <a:off x="486382" y="464073"/>
              <a:ext cx="175098" cy="175098"/>
              <a:chOff x="2256816" y="1157591"/>
              <a:chExt cx="447474" cy="447473"/>
            </a:xfrm>
          </p:grpSpPr>
          <p:cxnSp>
            <p:nvCxnSpPr>
              <p:cNvPr id="243" name="Google Shape;243;p5"/>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244" name="Google Shape;244;p5"/>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245" name="Google Shape;245;p5"/>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246" name="Google Shape;246;p5"/>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247" name="Google Shape;247;p5"/>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48" name="Google Shape;248;p5"/>
          <p:cNvGrpSpPr/>
          <p:nvPr/>
        </p:nvGrpSpPr>
        <p:grpSpPr>
          <a:xfrm>
            <a:off x="344556" y="288014"/>
            <a:ext cx="11502887" cy="6188765"/>
            <a:chOff x="344557" y="334618"/>
            <a:chExt cx="11502887" cy="6188765"/>
          </a:xfrm>
        </p:grpSpPr>
        <p:sp>
          <p:nvSpPr>
            <p:cNvPr id="249" name="Google Shape;249;p5"/>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0" name="Google Shape;250;p5"/>
            <p:cNvSpPr/>
            <p:nvPr/>
          </p:nvSpPr>
          <p:spPr>
            <a:xfrm>
              <a:off x="344557" y="334618"/>
              <a:ext cx="11502886" cy="434008"/>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51" name="Google Shape;251;p5"/>
            <p:cNvGrpSpPr/>
            <p:nvPr/>
          </p:nvGrpSpPr>
          <p:grpSpPr>
            <a:xfrm>
              <a:off x="486382" y="464073"/>
              <a:ext cx="175098" cy="175098"/>
              <a:chOff x="2256816" y="1157591"/>
              <a:chExt cx="447474" cy="447473"/>
            </a:xfrm>
          </p:grpSpPr>
          <p:cxnSp>
            <p:nvCxnSpPr>
              <p:cNvPr id="252" name="Google Shape;252;p5"/>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253" name="Google Shape;253;p5"/>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254" name="Google Shape;254;p5"/>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255" name="Google Shape;255;p5"/>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256" name="Google Shape;256;p5"/>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57" name="Google Shape;257;p5"/>
          <p:cNvSpPr/>
          <p:nvPr/>
        </p:nvSpPr>
        <p:spPr>
          <a:xfrm flipH="1" rot="220563">
            <a:off x="9824159" y="6623628"/>
            <a:ext cx="790308" cy="220814"/>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8" name="Google Shape;258;p5"/>
          <p:cNvSpPr/>
          <p:nvPr/>
        </p:nvSpPr>
        <p:spPr>
          <a:xfrm flipH="1" rot="-226229">
            <a:off x="10454609" y="4475108"/>
            <a:ext cx="1610681" cy="1730535"/>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9" name="Google Shape;259;p5"/>
          <p:cNvSpPr/>
          <p:nvPr/>
        </p:nvSpPr>
        <p:spPr>
          <a:xfrm flipH="1">
            <a:off x="10581636" y="5364050"/>
            <a:ext cx="233174" cy="306174"/>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60" name="Google Shape;260;p5"/>
          <p:cNvGrpSpPr/>
          <p:nvPr/>
        </p:nvGrpSpPr>
        <p:grpSpPr>
          <a:xfrm flipH="1">
            <a:off x="10479300" y="5239472"/>
            <a:ext cx="1020140" cy="1731775"/>
            <a:chOff x="-78867" y="1285736"/>
            <a:chExt cx="546988" cy="928560"/>
          </a:xfrm>
        </p:grpSpPr>
        <p:sp>
          <p:nvSpPr>
            <p:cNvPr id="261" name="Google Shape;261;p5"/>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2" name="Google Shape;262;p5"/>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63" name="Google Shape;263;p5"/>
          <p:cNvSpPr/>
          <p:nvPr/>
        </p:nvSpPr>
        <p:spPr>
          <a:xfrm flipH="1">
            <a:off x="10736583" y="4917893"/>
            <a:ext cx="333441" cy="694502"/>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4" name="Google Shape;264;p5"/>
          <p:cNvSpPr/>
          <p:nvPr/>
        </p:nvSpPr>
        <p:spPr>
          <a:xfrm flipH="1">
            <a:off x="10736438" y="4917893"/>
            <a:ext cx="235811" cy="547875"/>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65" name="Google Shape;265;p5"/>
          <p:cNvGrpSpPr/>
          <p:nvPr/>
        </p:nvGrpSpPr>
        <p:grpSpPr>
          <a:xfrm>
            <a:off x="9832456" y="4987717"/>
            <a:ext cx="1910141" cy="2100572"/>
            <a:chOff x="5029703" y="1910103"/>
            <a:chExt cx="2234346" cy="2457100"/>
          </a:xfrm>
        </p:grpSpPr>
        <p:sp>
          <p:nvSpPr>
            <p:cNvPr id="266" name="Google Shape;266;p5"/>
            <p:cNvSpPr/>
            <p:nvPr/>
          </p:nvSpPr>
          <p:spPr>
            <a:xfrm flipH="1" rot="407187">
              <a:off x="5119796" y="2604994"/>
              <a:ext cx="2054160" cy="1646608"/>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7" name="Google Shape;267;p5"/>
            <p:cNvSpPr/>
            <p:nvPr/>
          </p:nvSpPr>
          <p:spPr>
            <a:xfrm>
              <a:off x="6608977" y="1910103"/>
              <a:ext cx="303628" cy="303628"/>
            </a:xfrm>
            <a:prstGeom prst="ellipse">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68" name="Google Shape;268;p5"/>
          <p:cNvSpPr/>
          <p:nvPr/>
        </p:nvSpPr>
        <p:spPr>
          <a:xfrm flipH="1">
            <a:off x="11150484" y="5477172"/>
            <a:ext cx="524753" cy="892609"/>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9" name="Google Shape;269;p5"/>
          <p:cNvSpPr/>
          <p:nvPr/>
        </p:nvSpPr>
        <p:spPr>
          <a:xfrm>
            <a:off x="9339703" y="6771595"/>
            <a:ext cx="1239831" cy="73738"/>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70" name="Google Shape;270;p5"/>
          <p:cNvGrpSpPr/>
          <p:nvPr/>
        </p:nvGrpSpPr>
        <p:grpSpPr>
          <a:xfrm>
            <a:off x="10374988" y="4351137"/>
            <a:ext cx="1469689" cy="992131"/>
            <a:chOff x="6162473" y="2127885"/>
            <a:chExt cx="1469689" cy="992131"/>
          </a:xfrm>
        </p:grpSpPr>
        <p:grpSp>
          <p:nvGrpSpPr>
            <p:cNvPr id="271" name="Google Shape;271;p5"/>
            <p:cNvGrpSpPr/>
            <p:nvPr/>
          </p:nvGrpSpPr>
          <p:grpSpPr>
            <a:xfrm>
              <a:off x="6162473" y="2306718"/>
              <a:ext cx="683506" cy="813298"/>
              <a:chOff x="6147603" y="2306186"/>
              <a:chExt cx="683506" cy="813298"/>
            </a:xfrm>
          </p:grpSpPr>
          <p:sp>
            <p:nvSpPr>
              <p:cNvPr id="272" name="Google Shape;272;p5"/>
              <p:cNvSpPr/>
              <p:nvPr/>
            </p:nvSpPr>
            <p:spPr>
              <a:xfrm flipH="1" rot="-226229">
                <a:off x="6265445" y="2453076"/>
                <a:ext cx="529467" cy="649702"/>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3" name="Google Shape;273;p5"/>
              <p:cNvSpPr/>
              <p:nvPr/>
            </p:nvSpPr>
            <p:spPr>
              <a:xfrm flipH="1" rot="-226229">
                <a:off x="6163286" y="2327089"/>
                <a:ext cx="652140" cy="498449"/>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74" name="Google Shape;274;p5"/>
            <p:cNvSpPr/>
            <p:nvPr/>
          </p:nvSpPr>
          <p:spPr>
            <a:xfrm>
              <a:off x="6956069" y="2127885"/>
              <a:ext cx="676093" cy="676093"/>
            </a:xfrm>
            <a:prstGeom prst="ellipse">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75" name="Google Shape;275;p5"/>
          <p:cNvGrpSpPr/>
          <p:nvPr/>
        </p:nvGrpSpPr>
        <p:grpSpPr>
          <a:xfrm>
            <a:off x="7456130" y="5283620"/>
            <a:ext cx="1890814" cy="1585422"/>
            <a:chOff x="-4121557" y="1274323"/>
            <a:chExt cx="977494" cy="819616"/>
          </a:xfrm>
        </p:grpSpPr>
        <p:sp>
          <p:nvSpPr>
            <p:cNvPr id="276" name="Google Shape;276;p5"/>
            <p:cNvSpPr/>
            <p:nvPr/>
          </p:nvSpPr>
          <p:spPr>
            <a:xfrm>
              <a:off x="-4121557" y="1274323"/>
              <a:ext cx="977494" cy="681543"/>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7" name="Google Shape;277;p5"/>
            <p:cNvSpPr/>
            <p:nvPr/>
          </p:nvSpPr>
          <p:spPr>
            <a:xfrm>
              <a:off x="-4120803" y="1288386"/>
              <a:ext cx="932892" cy="667479"/>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8" name="Google Shape;278;p5"/>
            <p:cNvSpPr/>
            <p:nvPr/>
          </p:nvSpPr>
          <p:spPr>
            <a:xfrm>
              <a:off x="-3758955" y="1647855"/>
              <a:ext cx="454774" cy="446084"/>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9" name="Google Shape;279;p5"/>
            <p:cNvSpPr/>
            <p:nvPr/>
          </p:nvSpPr>
          <p:spPr>
            <a:xfrm>
              <a:off x="-3753504" y="1654755"/>
              <a:ext cx="445504" cy="438841"/>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80" name="Google Shape;280;p5"/>
          <p:cNvSpPr txBox="1"/>
          <p:nvPr/>
        </p:nvSpPr>
        <p:spPr>
          <a:xfrm>
            <a:off x="685000" y="1761309"/>
            <a:ext cx="10780661" cy="30469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libri"/>
                <a:ea typeface="Calibri"/>
                <a:cs typeface="Calibri"/>
                <a:sym typeface="Calibri"/>
              </a:rPr>
              <a:t> Hiện nay ngành du lịch ngày càng phát triển mạnh mẽ, kéo theo các ngành dịch vụ phát triển theo trong đó là dịch vụ cho thuê xe ô tô , lượng khách du lịch có nhu cầu thuê xe ngày càng nhiều và  hiện nay cũng chưa có nhiều doanh nghiệp áp dụng công nghệ vào doanh nghiệp của mình nên các doanh nghiệp có dịch vụ cho thuê xe và cả khách hàng gặp khó khăn trong quá trình thuê xe.</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n-US" sz="2400">
                <a:solidFill>
                  <a:schemeClr val="dk1"/>
                </a:solidFill>
                <a:latin typeface="Calibri"/>
                <a:ea typeface="Calibri"/>
                <a:cs typeface="Calibri"/>
                <a:sym typeface="Calibri"/>
              </a:rPr>
              <a:t>Chính vì nhận thấy những vấn đề đó sự cần thiết của  việc áp dụng công nghệ hiện đại vào các ngành dịch vụ nói chung và thuê xe nói riêng cho nên tôi đã quyết định lựa chọn đề tài này.</a:t>
            </a:r>
            <a:endParaRPr sz="1800">
              <a:solidFill>
                <a:srgbClr val="3E74A6"/>
              </a:solidFill>
              <a:latin typeface="Arial"/>
              <a:ea typeface="Arial"/>
              <a:cs typeface="Arial"/>
              <a:sym typeface="Arial"/>
            </a:endParaRPr>
          </a:p>
        </p:txBody>
      </p:sp>
      <p:sp>
        <p:nvSpPr>
          <p:cNvPr id="281" name="Google Shape;281;p5"/>
          <p:cNvSpPr txBox="1"/>
          <p:nvPr/>
        </p:nvSpPr>
        <p:spPr>
          <a:xfrm>
            <a:off x="2477281" y="1034794"/>
            <a:ext cx="6862422"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200">
                <a:solidFill>
                  <a:srgbClr val="3E74A6"/>
                </a:solidFill>
                <a:latin typeface="Arial"/>
                <a:ea typeface="Arial"/>
                <a:cs typeface="Arial"/>
                <a:sym typeface="Arial"/>
              </a:rPr>
              <a:t>Lý Do Chọn Đề Tài</a:t>
            </a:r>
            <a:endParaRPr sz="3200">
              <a:solidFill>
                <a:srgbClr val="3E74A6"/>
              </a:solidFill>
              <a:latin typeface="Arial"/>
              <a:ea typeface="Arial"/>
              <a:cs typeface="Arial"/>
              <a:sym typeface="Aria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mph" presetID="8" presetSubtype="0">
                                  <p:stCondLst>
                                    <p:cond delay="0"/>
                                  </p:stCondLst>
                                  <p:childTnLst>
                                    <p:animRot by="-21600000">
                                      <p:cBhvr>
                                        <p:cTn dur="750" fill="hold"/>
                                        <p:tgtEl>
                                          <p:spTgt spid="265"/>
                                        </p:tgtEl>
                                        <p:attrNameLst>
                                          <p:attrName>r</p:attrName>
                                        </p:attrNameLst>
                                      </p:cBhvr>
                                    </p:animRot>
                                  </p:childTnLst>
                                </p:cTn>
                              </p:par>
                              <p:par>
                                <p:cTn fill="hold" nodeType="withEffect" presetClass="emph" presetID="8" presetSubtype="0">
                                  <p:stCondLst>
                                    <p:cond delay="500"/>
                                  </p:stCondLst>
                                  <p:childTnLst>
                                    <p:animRot by="-21600000">
                                      <p:cBhvr>
                                        <p:cTn dur="750" fill="hold"/>
                                        <p:tgtEl>
                                          <p:spTgt spid="257"/>
                                        </p:tgtEl>
                                        <p:attrNameLst>
                                          <p:attrName>r</p:attrName>
                                        </p:attrNameLst>
                                      </p:cBhvr>
                                    </p:animRot>
                                  </p:childTnLst>
                                </p:cTn>
                              </p:par>
                              <p:par>
                                <p:cTn fill="hold" nodeType="withEffect" presetClass="emph" presetID="8" presetSubtype="0">
                                  <p:stCondLst>
                                    <p:cond delay="0"/>
                                  </p:stCondLst>
                                  <p:childTnLst>
                                    <p:animRot by="-21600000">
                                      <p:cBhvr>
                                        <p:cTn dur="750" fill="hold"/>
                                        <p:tgtEl>
                                          <p:spTgt spid="258"/>
                                        </p:tgtEl>
                                        <p:attrNameLst>
                                          <p:attrName>r</p:attrName>
                                        </p:attrNameLst>
                                      </p:cBhvr>
                                    </p:animRot>
                                  </p:childTnLst>
                                </p:cTn>
                              </p:par>
                              <p:par>
                                <p:cTn fill="hold" nodeType="withEffect" presetClass="emph" presetID="8" presetSubtype="0">
                                  <p:stCondLst>
                                    <p:cond delay="0"/>
                                  </p:stCondLst>
                                  <p:childTnLst>
                                    <p:animRot by="-21600000">
                                      <p:cBhvr>
                                        <p:cTn dur="750" fill="hold"/>
                                        <p:tgtEl>
                                          <p:spTgt spid="270"/>
                                        </p:tgtEl>
                                        <p:attrNameLst>
                                          <p:attrName>r</p:attrName>
                                        </p:attrNameLst>
                                      </p:cBhvr>
                                    </p:animRot>
                                  </p:childTnLst>
                                </p:cTn>
                              </p:par>
                              <p:par>
                                <p:cTn fill="hold" nodeType="withEffect" presetClass="entr" presetID="1" presetSubtype="0">
                                  <p:stCondLst>
                                    <p:cond delay="0"/>
                                  </p:stCondLst>
                                  <p:childTnLst>
                                    <p:set>
                                      <p:cBhvr>
                                        <p:cTn dur="1" fill="hold">
                                          <p:stCondLst>
                                            <p:cond delay="0"/>
                                          </p:stCondLst>
                                        </p:cTn>
                                        <p:tgtEl>
                                          <p:spTgt spid="239"/>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23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1"/>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5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CA7CE"/>
        </a:solidFill>
      </p:bgPr>
    </p:bg>
    <p:spTree>
      <p:nvGrpSpPr>
        <p:cNvPr id="285" name="Shape 285"/>
        <p:cNvGrpSpPr/>
        <p:nvPr/>
      </p:nvGrpSpPr>
      <p:grpSpPr>
        <a:xfrm>
          <a:off x="0" y="0"/>
          <a:ext cx="0" cy="0"/>
          <a:chOff x="0" y="0"/>
          <a:chExt cx="0" cy="0"/>
        </a:xfrm>
      </p:grpSpPr>
      <p:pic>
        <p:nvPicPr>
          <p:cNvPr descr="A person working on a computer&#10;&#10;Description automatically generated with medium confidence" id="286" name="Google Shape;286;p6"/>
          <p:cNvPicPr preferRelativeResize="0"/>
          <p:nvPr/>
        </p:nvPicPr>
        <p:blipFill rotWithShape="1">
          <a:blip r:embed="rId3">
            <a:alphaModFix/>
          </a:blip>
          <a:srcRect b="7801" l="0" r="0" t="7801"/>
          <a:stretch/>
        </p:blipFill>
        <p:spPr>
          <a:xfrm>
            <a:off x="-10510" y="-18442"/>
            <a:ext cx="12202510" cy="6876442"/>
          </a:xfrm>
          <a:prstGeom prst="rect">
            <a:avLst/>
          </a:prstGeom>
          <a:noFill/>
          <a:ln>
            <a:noFill/>
          </a:ln>
        </p:spPr>
      </p:pic>
      <p:sp>
        <p:nvSpPr>
          <p:cNvPr id="287" name="Google Shape;287;p6"/>
          <p:cNvSpPr txBox="1"/>
          <p:nvPr/>
        </p:nvSpPr>
        <p:spPr>
          <a:xfrm>
            <a:off x="1424184" y="1297762"/>
            <a:ext cx="10073909" cy="363176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1500">
                <a:solidFill>
                  <a:srgbClr val="C46B45"/>
                </a:solidFill>
                <a:latin typeface="Arial"/>
                <a:ea typeface="Arial"/>
                <a:cs typeface="Arial"/>
                <a:sym typeface="Arial"/>
              </a:rPr>
              <a:t>Giới Thiệu Về Ứng Dụng</a:t>
            </a:r>
            <a:r>
              <a:rPr b="1" lang="en-US" sz="1100">
                <a:solidFill>
                  <a:srgbClr val="20A29F"/>
                </a:solidFill>
                <a:latin typeface="Arial"/>
                <a:ea typeface="Arial"/>
                <a:cs typeface="Arial"/>
                <a:sym typeface="Arial"/>
              </a:rPr>
              <a:t>2</a:t>
            </a:r>
            <a:endParaRPr b="1" sz="1100">
              <a:solidFill>
                <a:srgbClr val="20A29F"/>
              </a:solidFill>
              <a:latin typeface="Arial"/>
              <a:ea typeface="Arial"/>
              <a:cs typeface="Arial"/>
              <a:sym typeface="Arial"/>
            </a:endParaRPr>
          </a:p>
        </p:txBody>
      </p:sp>
      <p:sp>
        <p:nvSpPr>
          <p:cNvPr id="288" name="Google Shape;288;p6"/>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89" name="Google Shape;289;p6"/>
          <p:cNvSpPr/>
          <p:nvPr/>
        </p:nvSpPr>
        <p:spPr>
          <a:xfrm>
            <a:off x="-5545" y="-418881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0" name="Google Shape;290;p6"/>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1" name="Google Shape;291;p6"/>
          <p:cNvSpPr/>
          <p:nvPr/>
        </p:nvSpPr>
        <p:spPr>
          <a:xfrm>
            <a:off x="-5545" y="-4221822"/>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2" name="Google Shape;292;p6"/>
          <p:cNvSpPr/>
          <p:nvPr/>
        </p:nvSpPr>
        <p:spPr>
          <a:xfrm>
            <a:off x="-5545" y="6899620"/>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3" name="Google Shape;293;p6"/>
          <p:cNvSpPr/>
          <p:nvPr/>
        </p:nvSpPr>
        <p:spPr>
          <a:xfrm>
            <a:off x="-5545" y="-420962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4" name="Google Shape;294;p6"/>
          <p:cNvSpPr/>
          <p:nvPr/>
        </p:nvSpPr>
        <p:spPr>
          <a:xfrm rot="10800000">
            <a:off x="349705" y="5384400"/>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5" name="Google Shape;295;p6"/>
          <p:cNvSpPr/>
          <p:nvPr/>
        </p:nvSpPr>
        <p:spPr>
          <a:xfrm>
            <a:off x="-10511" y="-260679"/>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296" name="Google Shape;296;p6"/>
          <p:cNvGrpSpPr/>
          <p:nvPr/>
        </p:nvGrpSpPr>
        <p:grpSpPr>
          <a:xfrm>
            <a:off x="11223818" y="-4138983"/>
            <a:ext cx="15749633" cy="4958747"/>
            <a:chOff x="-1672973" y="-2568213"/>
            <a:chExt cx="15749633" cy="4958747"/>
          </a:xfrm>
        </p:grpSpPr>
        <p:sp>
          <p:nvSpPr>
            <p:cNvPr id="297" name="Google Shape;297;p6"/>
            <p:cNvSpPr/>
            <p:nvPr/>
          </p:nvSpPr>
          <p:spPr>
            <a:xfrm rot="-5826371">
              <a:off x="4668774" y="-7833492"/>
              <a:ext cx="3066140" cy="15489305"/>
            </a:xfrm>
            <a:prstGeom prst="upArrow">
              <a:avLst>
                <a:gd fmla="val 50000" name="adj1"/>
                <a:gd fmla="val 40052" name="adj2"/>
              </a:avLst>
            </a:prstGeom>
            <a:solidFill>
              <a:srgbClr val="A9D18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8" name="Google Shape;298;p6"/>
            <p:cNvSpPr/>
            <p:nvPr/>
          </p:nvSpPr>
          <p:spPr>
            <a:xfrm rot="-434786">
              <a:off x="-212022" y="-855453"/>
              <a:ext cx="13977662" cy="1400010"/>
            </a:xfrm>
            <a:prstGeom prst="rect">
              <a:avLst/>
            </a:prstGeom>
          </p:spPr>
          <p:txBody>
            <a:bodyPr>
              <a:prstTxWarp prst="textPlain"/>
            </a:bodyPr>
            <a:lstStyle/>
            <a:p>
              <a:pPr lvl="0" algn="l"/>
              <a:r>
                <a:rPr b="1" i="0">
                  <a:ln>
                    <a:noFill/>
                  </a:ln>
                  <a:solidFill>
                    <a:srgbClr val="FFFFFF"/>
                  </a:solidFill>
                  <a:latin typeface="Arial"/>
                </a:rPr>
                <a:t>GIỚI THIỆU VỀ ỨNG DỤNG</a:t>
              </a:r>
            </a:p>
          </p:txBody>
        </p:sp>
      </p:grpSp>
      <p:grpSp>
        <p:nvGrpSpPr>
          <p:cNvPr id="299" name="Google Shape;299;p6"/>
          <p:cNvGrpSpPr/>
          <p:nvPr/>
        </p:nvGrpSpPr>
        <p:grpSpPr>
          <a:xfrm>
            <a:off x="-14574493" y="6177195"/>
            <a:ext cx="15743254" cy="4996196"/>
            <a:chOff x="-1871786" y="4479025"/>
            <a:chExt cx="15743254" cy="4996196"/>
          </a:xfrm>
        </p:grpSpPr>
        <p:sp>
          <p:nvSpPr>
            <p:cNvPr id="300" name="Google Shape;300;p6"/>
            <p:cNvSpPr/>
            <p:nvPr/>
          </p:nvSpPr>
          <p:spPr>
            <a:xfrm flipH="1" rot="4964768">
              <a:off x="4466771" y="-762877"/>
              <a:ext cx="3066140" cy="15480000"/>
            </a:xfrm>
            <a:prstGeom prst="upArrow">
              <a:avLst>
                <a:gd fmla="val 50000" name="adj1"/>
                <a:gd fmla="val 40052" name="adj2"/>
              </a:avLst>
            </a:prstGeom>
            <a:solidFill>
              <a:srgbClr val="CB584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1" name="Google Shape;301;p6"/>
            <p:cNvSpPr/>
            <p:nvPr/>
          </p:nvSpPr>
          <p:spPr>
            <a:xfrm rot="-434786">
              <a:off x="-1562861" y="6332949"/>
              <a:ext cx="13944937" cy="1400010"/>
            </a:xfrm>
            <a:prstGeom prst="rect">
              <a:avLst/>
            </a:prstGeom>
          </p:spPr>
          <p:txBody>
            <a:bodyPr>
              <a:prstTxWarp prst="textPlain"/>
            </a:bodyPr>
            <a:lstStyle/>
            <a:p>
              <a:pPr lvl="0" algn="l"/>
              <a:r>
                <a:rPr b="1" i="0">
                  <a:ln>
                    <a:noFill/>
                  </a:ln>
                  <a:solidFill>
                    <a:srgbClr val="FFFFFF"/>
                  </a:solidFill>
                  <a:latin typeface="Arial"/>
                </a:rPr>
                <a:t>GIỚI THIỆU VỀ ỨNG DỤNG</a:t>
              </a:r>
            </a:p>
          </p:txBody>
        </p:sp>
      </p:grpSp>
      <p:sp>
        <p:nvSpPr>
          <p:cNvPr id="302" name="Google Shape;302;p6"/>
          <p:cNvSpPr/>
          <p:nvPr/>
        </p:nvSpPr>
        <p:spPr>
          <a:xfrm>
            <a:off x="-10510" y="145800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3" name="Google Shape;303;p6"/>
          <p:cNvSpPr/>
          <p:nvPr/>
        </p:nvSpPr>
        <p:spPr>
          <a:xfrm rot="-432097">
            <a:off x="-121452" y="680091"/>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4" name="Google Shape;304;p6"/>
          <p:cNvSpPr/>
          <p:nvPr/>
        </p:nvSpPr>
        <p:spPr>
          <a:xfrm>
            <a:off x="12062747" y="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5" name="Google Shape;305;p6"/>
          <p:cNvSpPr/>
          <p:nvPr/>
        </p:nvSpPr>
        <p:spPr>
          <a:xfrm rot="-432097">
            <a:off x="-121453" y="6063612"/>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500"/>
                                        <p:tgtEl>
                                          <p:spTgt spid="287"/>
                                        </p:tgtEl>
                                      </p:cBhvr>
                                    </p:animEffect>
                                  </p:childTnLst>
                                </p:cTn>
                              </p:par>
                              <p:par>
                                <p:cTn fill="hold" nodeType="withEffect" presetClass="entr" presetID="10" presetSubtype="0">
                                  <p:stCondLst>
                                    <p:cond delay="250"/>
                                  </p:stCondLst>
                                  <p:childTnLst>
                                    <p:set>
                                      <p:cBhvr>
                                        <p:cTn dur="1" fill="hold">
                                          <p:stCondLst>
                                            <p:cond delay="0"/>
                                          </p:stCondLst>
                                        </p:cTn>
                                        <p:tgtEl>
                                          <p:spTgt spid="286"/>
                                        </p:tgtEl>
                                        <p:attrNameLst>
                                          <p:attrName>style.visibility</p:attrName>
                                        </p:attrNameLst>
                                      </p:cBhvr>
                                      <p:to>
                                        <p:strVal val="visible"/>
                                      </p:to>
                                    </p:set>
                                    <p:animEffect filter="fade" transition="in">
                                      <p:cBhvr>
                                        <p:cTn dur="500"/>
                                        <p:tgtEl>
                                          <p:spTgt spid="286"/>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03"/>
                                        </p:tgtEl>
                                        <p:attrNameLst>
                                          <p:attrName>style.visibility</p:attrName>
                                        </p:attrNameLst>
                                      </p:cBhvr>
                                      <p:to>
                                        <p:strVal val="visible"/>
                                      </p:to>
                                    </p:set>
                                    <p:animEffect filter="fade" transition="in">
                                      <p:cBhvr>
                                        <p:cTn dur="250"/>
                                        <p:tgtEl>
                                          <p:spTgt spid="303"/>
                                        </p:tgtEl>
                                      </p:cBhvr>
                                    </p:animEffect>
                                  </p:childTnLst>
                                </p:cTn>
                              </p:par>
                              <p:par>
                                <p:cTn fill="hold" nodeType="withEffect" presetClass="entr" presetID="10" presetSubtype="0">
                                  <p:stCondLst>
                                    <p:cond delay="250"/>
                                  </p:stCondLst>
                                  <p:childTnLst>
                                    <p:set>
                                      <p:cBhvr>
                                        <p:cTn dur="1" fill="hold">
                                          <p:stCondLst>
                                            <p:cond delay="0"/>
                                          </p:stCondLst>
                                        </p:cTn>
                                        <p:tgtEl>
                                          <p:spTgt spid="302"/>
                                        </p:tgtEl>
                                        <p:attrNameLst>
                                          <p:attrName>style.visibility</p:attrName>
                                        </p:attrNameLst>
                                      </p:cBhvr>
                                      <p:to>
                                        <p:strVal val="visible"/>
                                      </p:to>
                                    </p:set>
                                    <p:animEffect filter="fade" transition="in">
                                      <p:cBhvr>
                                        <p:cTn dur="250"/>
                                        <p:tgtEl>
                                          <p:spTgt spid="302"/>
                                        </p:tgtEl>
                                      </p:cBhvr>
                                    </p:animEffect>
                                  </p:childTnLst>
                                </p:cTn>
                              </p:par>
                              <p:par>
                                <p:cTn fill="hold" nodeType="withEffect" presetClass="entr" presetID="10" presetSubtype="0">
                                  <p:stCondLst>
                                    <p:cond delay="500"/>
                                  </p:stCondLst>
                                  <p:childTnLst>
                                    <p:set>
                                      <p:cBhvr>
                                        <p:cTn dur="1" fill="hold">
                                          <p:stCondLst>
                                            <p:cond delay="0"/>
                                          </p:stCondLst>
                                        </p:cTn>
                                        <p:tgtEl>
                                          <p:spTgt spid="305"/>
                                        </p:tgtEl>
                                        <p:attrNameLst>
                                          <p:attrName>style.visibility</p:attrName>
                                        </p:attrNameLst>
                                      </p:cBhvr>
                                      <p:to>
                                        <p:strVal val="visible"/>
                                      </p:to>
                                    </p:set>
                                    <p:animEffect filter="fade" transition="in">
                                      <p:cBhvr>
                                        <p:cTn dur="250"/>
                                        <p:tgtEl>
                                          <p:spTgt spid="305"/>
                                        </p:tgtEl>
                                      </p:cBhvr>
                                    </p:animEffect>
                                  </p:childTnLst>
                                </p:cTn>
                              </p:par>
                              <p:par>
                                <p:cTn fill="hold" nodeType="withEffect" presetClass="entr" presetID="10" presetSubtype="0">
                                  <p:stCondLst>
                                    <p:cond delay="750"/>
                                  </p:stCondLst>
                                  <p:childTnLst>
                                    <p:set>
                                      <p:cBhvr>
                                        <p:cTn dur="1" fill="hold">
                                          <p:stCondLst>
                                            <p:cond delay="0"/>
                                          </p:stCondLst>
                                        </p:cTn>
                                        <p:tgtEl>
                                          <p:spTgt spid="304"/>
                                        </p:tgtEl>
                                        <p:attrNameLst>
                                          <p:attrName>style.visibility</p:attrName>
                                        </p:attrNameLst>
                                      </p:cBhvr>
                                      <p:to>
                                        <p:strVal val="visible"/>
                                      </p:to>
                                    </p:set>
                                    <p:animEffect filter="fade" transition="in">
                                      <p:cBhvr>
                                        <p:cTn dur="250"/>
                                        <p:tgtEl>
                                          <p:spTgt spid="3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9" name="Shape 309"/>
        <p:cNvGrpSpPr/>
        <p:nvPr/>
      </p:nvGrpSpPr>
      <p:grpSpPr>
        <a:xfrm>
          <a:off x="0" y="0"/>
          <a:ext cx="0" cy="0"/>
          <a:chOff x="0" y="0"/>
          <a:chExt cx="0" cy="0"/>
        </a:xfrm>
      </p:grpSpPr>
      <p:pic>
        <p:nvPicPr>
          <p:cNvPr descr="7807.jpg_wh860" id="310" name="Google Shape;310;p7"/>
          <p:cNvPicPr preferRelativeResize="0"/>
          <p:nvPr/>
        </p:nvPicPr>
        <p:blipFill rotWithShape="1">
          <a:blip r:embed="rId4">
            <a:alphaModFix/>
          </a:blip>
          <a:srcRect b="0" l="0" r="0" t="0"/>
          <a:stretch/>
        </p:blipFill>
        <p:spPr>
          <a:xfrm>
            <a:off x="1008380" y="1916430"/>
            <a:ext cx="1792605" cy="2003425"/>
          </a:xfrm>
          <a:prstGeom prst="diamond">
            <a:avLst/>
          </a:prstGeom>
          <a:noFill/>
          <a:ln>
            <a:noFill/>
          </a:ln>
        </p:spPr>
      </p:pic>
      <p:sp>
        <p:nvSpPr>
          <p:cNvPr id="311" name="Google Shape;311;p7"/>
          <p:cNvSpPr/>
          <p:nvPr/>
        </p:nvSpPr>
        <p:spPr>
          <a:xfrm rot="-9680182">
            <a:off x="-74268" y="-3693083"/>
            <a:ext cx="12492166" cy="15104886"/>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2" name="Google Shape;312;p7"/>
          <p:cNvSpPr/>
          <p:nvPr/>
        </p:nvSpPr>
        <p:spPr>
          <a:xfrm rot="-1327282">
            <a:off x="500300" y="-3594817"/>
            <a:ext cx="11191399" cy="15466464"/>
          </a:xfrm>
          <a:prstGeom prst="rect">
            <a:avLst/>
          </a:prstGeom>
          <a:noFill/>
          <a:ln>
            <a:noFill/>
          </a:ln>
          <a:effectLst>
            <a:outerShdw blurRad="3556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3" name="Google Shape;313;p7"/>
          <p:cNvSpPr/>
          <p:nvPr/>
        </p:nvSpPr>
        <p:spPr>
          <a:xfrm rot="-2784958">
            <a:off x="1112520" y="2136140"/>
            <a:ext cx="1584325" cy="1563370"/>
          </a:xfrm>
          <a:prstGeom prst="rect">
            <a:avLst/>
          </a:prstGeom>
          <a:noFill/>
          <a:ln cap="flat" cmpd="sng" w="57150">
            <a:solidFill>
              <a:srgbClr val="D8E2F3"/>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D</a:t>
            </a:r>
            <a:endParaRPr sz="1800">
              <a:solidFill>
                <a:schemeClr val="lt1"/>
              </a:solidFill>
              <a:latin typeface="Calibri"/>
              <a:ea typeface="Calibri"/>
              <a:cs typeface="Calibri"/>
              <a:sym typeface="Calibri"/>
            </a:endParaRPr>
          </a:p>
        </p:txBody>
      </p:sp>
      <p:sp>
        <p:nvSpPr>
          <p:cNvPr id="314" name="Google Shape;314;p7"/>
          <p:cNvSpPr/>
          <p:nvPr/>
        </p:nvSpPr>
        <p:spPr>
          <a:xfrm rot="-2722108">
            <a:off x="816944" y="1740946"/>
            <a:ext cx="2200686" cy="2200686"/>
          </a:xfrm>
          <a:prstGeom prst="rect">
            <a:avLst/>
          </a:prstGeom>
          <a:noFill/>
          <a:ln cap="flat" cmpd="sng" w="57150">
            <a:solidFill>
              <a:srgbClr val="BFBFB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5" name="Google Shape;315;p7"/>
          <p:cNvSpPr/>
          <p:nvPr/>
        </p:nvSpPr>
        <p:spPr>
          <a:xfrm rot="-2784958">
            <a:off x="1122436" y="4241224"/>
            <a:ext cx="496911" cy="496911"/>
          </a:xfrm>
          <a:prstGeom prst="rect">
            <a:avLst/>
          </a:prstGeom>
          <a:solidFill>
            <a:srgbClr val="8DA9DB"/>
          </a:solidFill>
          <a:ln cap="flat" cmpd="sng" w="12700">
            <a:solidFill>
              <a:schemeClr val="lt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6" name="Google Shape;316;p7"/>
          <p:cNvSpPr/>
          <p:nvPr/>
        </p:nvSpPr>
        <p:spPr>
          <a:xfrm rot="-2784958">
            <a:off x="2102800" y="971545"/>
            <a:ext cx="496911" cy="496911"/>
          </a:xfrm>
          <a:prstGeom prst="rect">
            <a:avLst/>
          </a:prstGeom>
          <a:solidFill>
            <a:srgbClr val="B3C6E7"/>
          </a:solidFill>
          <a:ln cap="flat" cmpd="sng" w="28575">
            <a:solidFill>
              <a:srgbClr val="D8E2F3"/>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7" name="Google Shape;317;p7"/>
          <p:cNvSpPr/>
          <p:nvPr/>
        </p:nvSpPr>
        <p:spPr>
          <a:xfrm rot="-2784958">
            <a:off x="3552911" y="4010249"/>
            <a:ext cx="459020" cy="416414"/>
          </a:xfrm>
          <a:prstGeom prst="rect">
            <a:avLst/>
          </a:prstGeom>
          <a:noFill/>
          <a:ln cap="flat" cmpd="sng" w="28575">
            <a:solidFill>
              <a:srgbClr val="D9D9D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8" name="Google Shape;318;p7"/>
          <p:cNvSpPr/>
          <p:nvPr/>
        </p:nvSpPr>
        <p:spPr>
          <a:xfrm flipH="1">
            <a:off x="4773072" y="2318367"/>
            <a:ext cx="6618770" cy="1198376"/>
          </a:xfrm>
          <a:prstGeom prst="rect">
            <a:avLst/>
          </a:prstGeom>
          <a:solidFill>
            <a:srgbClr val="7F7F7F">
              <a:alpha val="34901"/>
            </a:srgbClr>
          </a:solidFill>
          <a:ln cap="flat" cmpd="sng" w="38100">
            <a:solidFill>
              <a:schemeClr val="lt1"/>
            </a:solidFill>
            <a:prstDash val="dash"/>
            <a:miter lim="800000"/>
            <a:headEnd len="sm" w="sm" type="none"/>
            <a:tailEnd len="sm" w="sm" type="none"/>
          </a:ln>
          <a:effectLst>
            <a:outerShdw blurRad="381000" sx="99000" rotWithShape="0" algn="ctr" sy="99000">
              <a:srgbClr val="000000"/>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9" name="Google Shape;319;p7"/>
          <p:cNvSpPr txBox="1"/>
          <p:nvPr/>
        </p:nvSpPr>
        <p:spPr>
          <a:xfrm>
            <a:off x="5325365" y="2574399"/>
            <a:ext cx="5698991" cy="534035"/>
          </a:xfrm>
          <a:prstGeom prst="rect">
            <a:avLst/>
          </a:prstGeom>
          <a:noFill/>
          <a:ln>
            <a:noFill/>
          </a:ln>
        </p:spPr>
        <p:txBody>
          <a:bodyPr anchorCtr="0" anchor="t" bIns="45700" lIns="91425" spcFirstLastPara="1" rIns="91425" wrap="square" tIns="45700">
            <a:spAutoFit/>
          </a:bodyPr>
          <a:lstStyle/>
          <a:p>
            <a:pPr indent="0" lvl="0" marL="0" marR="0" rtl="0" algn="ctr">
              <a:lnSpc>
                <a:spcPct val="120000"/>
              </a:lnSpc>
              <a:spcBef>
                <a:spcPts val="0"/>
              </a:spcBef>
              <a:spcAft>
                <a:spcPts val="0"/>
              </a:spcAft>
              <a:buNone/>
            </a:pPr>
            <a:r>
              <a:rPr b="1" lang="en-US" sz="2400">
                <a:solidFill>
                  <a:srgbClr val="B3C6E7"/>
                </a:solidFill>
                <a:latin typeface="Calibri"/>
                <a:ea typeface="Calibri"/>
                <a:cs typeface="Calibri"/>
                <a:sym typeface="Calibri"/>
              </a:rPr>
              <a:t>Công Nghệ Sử Dụng</a:t>
            </a:r>
            <a:endParaRPr b="1" sz="2400">
              <a:solidFill>
                <a:schemeClr val="lt1"/>
              </a:solidFill>
              <a:latin typeface="Calibri"/>
              <a:ea typeface="Calibri"/>
              <a:cs typeface="Calibri"/>
              <a:sym typeface="Calibri"/>
            </a:endParaRPr>
          </a:p>
        </p:txBody>
      </p:sp>
      <p:sp>
        <p:nvSpPr>
          <p:cNvPr id="320" name="Google Shape;320;p7"/>
          <p:cNvSpPr/>
          <p:nvPr/>
        </p:nvSpPr>
        <p:spPr>
          <a:xfrm rot="-10640474">
            <a:off x="8176966" y="7463106"/>
            <a:ext cx="2484391" cy="2376149"/>
          </a:xfrm>
          <a:prstGeom prst="ellipse">
            <a:avLst/>
          </a:prstGeom>
          <a:blipFill rotWithShape="1">
            <a:blip r:embed="rId5">
              <a:alphaModFix/>
            </a:blip>
            <a:stretch>
              <a:fillRect b="0" l="-25168" r="-25169" t="0"/>
            </a:stretch>
          </a:blipFill>
          <a:ln cap="flat" cmpd="sng" w="12700">
            <a:solidFill>
              <a:srgbClr val="B3C6E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4" name="Shape 324"/>
        <p:cNvGrpSpPr/>
        <p:nvPr/>
      </p:nvGrpSpPr>
      <p:grpSpPr>
        <a:xfrm>
          <a:off x="0" y="0"/>
          <a:ext cx="0" cy="0"/>
          <a:chOff x="0" y="0"/>
          <a:chExt cx="0" cy="0"/>
        </a:xfrm>
      </p:grpSpPr>
      <p:sp>
        <p:nvSpPr>
          <p:cNvPr id="325" name="Google Shape;325;p8"/>
          <p:cNvSpPr/>
          <p:nvPr/>
        </p:nvSpPr>
        <p:spPr>
          <a:xfrm rot="-9680182">
            <a:off x="-74268" y="-3693083"/>
            <a:ext cx="12492166" cy="15104886"/>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6" name="Google Shape;326;p8"/>
          <p:cNvSpPr/>
          <p:nvPr/>
        </p:nvSpPr>
        <p:spPr>
          <a:xfrm rot="-1327282">
            <a:off x="500300" y="-3594817"/>
            <a:ext cx="11191399" cy="15466464"/>
          </a:xfrm>
          <a:prstGeom prst="rect">
            <a:avLst/>
          </a:prstGeom>
          <a:noFill/>
          <a:ln>
            <a:noFill/>
          </a:ln>
          <a:effectLst>
            <a:outerShdw blurRad="3556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27" name="Google Shape;327;p8"/>
          <p:cNvGrpSpPr/>
          <p:nvPr/>
        </p:nvGrpSpPr>
        <p:grpSpPr>
          <a:xfrm rot="-8169645">
            <a:off x="6342253" y="2862249"/>
            <a:ext cx="595635" cy="2241355"/>
            <a:chOff x="8269148" y="2257243"/>
            <a:chExt cx="1233691" cy="4642338"/>
          </a:xfrm>
        </p:grpSpPr>
        <p:sp>
          <p:nvSpPr>
            <p:cNvPr id="328" name="Google Shape;328;p8"/>
            <p:cNvSpPr/>
            <p:nvPr/>
          </p:nvSpPr>
          <p:spPr>
            <a:xfrm>
              <a:off x="8269148" y="2257243"/>
              <a:ext cx="1199746" cy="4642338"/>
            </a:xfrm>
            <a:custGeom>
              <a:rect b="b" l="l" r="r" t="t"/>
              <a:pathLst>
                <a:path extrusionOk="0" h="4642338" w="1304785">
                  <a:moveTo>
                    <a:pt x="1296789" y="3024553"/>
                  </a:moveTo>
                  <a:cubicBezTo>
                    <a:pt x="1334303" y="3924886"/>
                    <a:pt x="1228676" y="4023359"/>
                    <a:pt x="1209919" y="4628270"/>
                  </a:cubicBezTo>
                  <a:lnTo>
                    <a:pt x="239248" y="4642338"/>
                  </a:lnTo>
                  <a:cubicBezTo>
                    <a:pt x="159531" y="4093698"/>
                    <a:pt x="-4592" y="3545058"/>
                    <a:pt x="98" y="2996418"/>
                  </a:cubicBezTo>
                  <a:cubicBezTo>
                    <a:pt x="98" y="2021058"/>
                    <a:pt x="253316" y="1101969"/>
                    <a:pt x="379925" y="154744"/>
                  </a:cubicBezTo>
                  <a:lnTo>
                    <a:pt x="365857" y="0"/>
                  </a:lnTo>
                  <a:lnTo>
                    <a:pt x="464331" y="0"/>
                  </a:lnTo>
                  <a:lnTo>
                    <a:pt x="492467" y="98474"/>
                  </a:lnTo>
                  <a:lnTo>
                    <a:pt x="647211" y="211015"/>
                  </a:lnTo>
                  <a:lnTo>
                    <a:pt x="900430" y="1069144"/>
                  </a:lnTo>
                  <a:cubicBezTo>
                    <a:pt x="1022350" y="1650609"/>
                    <a:pt x="1259275" y="2429020"/>
                    <a:pt x="1296789" y="3024553"/>
                  </a:cubicBezTo>
                  <a:close/>
                </a:path>
              </a:pathLst>
            </a:cu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9" name="Google Shape;329;p8"/>
            <p:cNvSpPr/>
            <p:nvPr/>
          </p:nvSpPr>
          <p:spPr>
            <a:xfrm>
              <a:off x="9066741" y="3369614"/>
              <a:ext cx="436098" cy="442057"/>
            </a:xfrm>
            <a:custGeom>
              <a:rect b="b" l="l" r="r" t="t"/>
              <a:pathLst>
                <a:path extrusionOk="0" h="450166" w="436098">
                  <a:moveTo>
                    <a:pt x="0" y="14067"/>
                  </a:moveTo>
                  <a:lnTo>
                    <a:pt x="365760" y="0"/>
                  </a:lnTo>
                  <a:lnTo>
                    <a:pt x="436098" y="126609"/>
                  </a:lnTo>
                  <a:lnTo>
                    <a:pt x="379827" y="182880"/>
                  </a:lnTo>
                  <a:lnTo>
                    <a:pt x="295421" y="140676"/>
                  </a:lnTo>
                  <a:lnTo>
                    <a:pt x="98473" y="450166"/>
                  </a:lnTo>
                  <a:lnTo>
                    <a:pt x="0" y="14067"/>
                  </a:lnTo>
                  <a:close/>
                </a:path>
              </a:pathLst>
            </a:cu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330" name="Google Shape;330;p8"/>
          <p:cNvSpPr/>
          <p:nvPr/>
        </p:nvSpPr>
        <p:spPr>
          <a:xfrm rot="-911662">
            <a:off x="314960" y="2420620"/>
            <a:ext cx="3561080" cy="2878455"/>
          </a:xfrm>
          <a:prstGeom prst="triangle">
            <a:avLst>
              <a:gd fmla="val 54653" name="adj"/>
            </a:avLst>
          </a:prstGeom>
          <a:noFill/>
          <a:ln cap="flat" cmpd="sng" w="381000">
            <a:solidFill>
              <a:srgbClr val="5959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1" name="Google Shape;331;p8"/>
          <p:cNvSpPr/>
          <p:nvPr/>
        </p:nvSpPr>
        <p:spPr>
          <a:xfrm>
            <a:off x="8766333" y="871524"/>
            <a:ext cx="2376149" cy="2376149"/>
          </a:xfrm>
          <a:prstGeom prst="ellipse">
            <a:avLst/>
          </a:prstGeom>
          <a:noFill/>
          <a:ln cap="flat" cmpd="sng" w="381000">
            <a:solidFill>
              <a:srgbClr val="2F549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2" name="Google Shape;332;p8"/>
          <p:cNvSpPr/>
          <p:nvPr/>
        </p:nvSpPr>
        <p:spPr>
          <a:xfrm rot="5400000">
            <a:off x="4804640" y="2068790"/>
            <a:ext cx="2732464" cy="2732464"/>
          </a:xfrm>
          <a:prstGeom prst="diamond">
            <a:avLst/>
          </a:prstGeom>
          <a:noFill/>
          <a:ln cap="flat" cmpd="sng" w="330200">
            <a:solidFill>
              <a:srgbClr val="2D797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3" name="Google Shape;333;p8"/>
          <p:cNvSpPr/>
          <p:nvPr/>
        </p:nvSpPr>
        <p:spPr>
          <a:xfrm flipH="1" rot="5400000">
            <a:off x="5392415" y="9891734"/>
            <a:ext cx="780493" cy="1136850"/>
          </a:xfrm>
          <a:prstGeom prst="chevron">
            <a:avLst>
              <a:gd fmla="val 50000" name="adj"/>
            </a:avLst>
          </a:prstGeom>
          <a:solidFill>
            <a:srgbClr val="D1D1D1">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34" name="Google Shape;334;p8"/>
          <p:cNvSpPr/>
          <p:nvPr/>
        </p:nvSpPr>
        <p:spPr>
          <a:xfrm flipH="1" rot="5400000">
            <a:off x="4346158" y="11552927"/>
            <a:ext cx="1010559" cy="1862449"/>
          </a:xfrm>
          <a:prstGeom prst="chevron">
            <a:avLst>
              <a:gd fmla="val 50000" name="adj"/>
            </a:avLst>
          </a:prstGeom>
          <a:solidFill>
            <a:srgbClr val="D1D1D1">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35" name="Google Shape;335;p8"/>
          <p:cNvSpPr/>
          <p:nvPr/>
        </p:nvSpPr>
        <p:spPr>
          <a:xfrm flipH="1" rot="5400000">
            <a:off x="1819876" y="6899302"/>
            <a:ext cx="1010560" cy="1862449"/>
          </a:xfrm>
          <a:prstGeom prst="chevron">
            <a:avLst>
              <a:gd fmla="val 50000" name="adj"/>
            </a:avLst>
          </a:prstGeom>
          <a:solidFill>
            <a:srgbClr val="D1D1D1">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36" name="Google Shape;336;p8"/>
          <p:cNvSpPr/>
          <p:nvPr/>
        </p:nvSpPr>
        <p:spPr>
          <a:xfrm flipH="1" rot="5400000">
            <a:off x="7599777" y="7961024"/>
            <a:ext cx="1032456" cy="1749321"/>
          </a:xfrm>
          <a:prstGeom prst="chevron">
            <a:avLst>
              <a:gd fmla="val 57558" name="adj"/>
            </a:avLst>
          </a:prstGeom>
          <a:solidFill>
            <a:srgbClr val="D1D1D1">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37" name="Google Shape;337;p8"/>
          <p:cNvSpPr/>
          <p:nvPr/>
        </p:nvSpPr>
        <p:spPr>
          <a:xfrm flipH="1" rot="5400000">
            <a:off x="9275384" y="11520482"/>
            <a:ext cx="780493" cy="1188212"/>
          </a:xfrm>
          <a:prstGeom prst="chevron">
            <a:avLst>
              <a:gd fmla="val 50000" name="adj"/>
            </a:avLst>
          </a:prstGeom>
          <a:solidFill>
            <a:srgbClr val="D1D1D1">
              <a:alpha val="2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pic>
        <p:nvPicPr>
          <p:cNvPr descr="CStyle-feature-2" id="338" name="Google Shape;338;p8"/>
          <p:cNvPicPr preferRelativeResize="0"/>
          <p:nvPr>
            <p:ph idx="1" type="body"/>
          </p:nvPr>
        </p:nvPicPr>
        <p:blipFill rotWithShape="1">
          <a:blip r:embed="rId4">
            <a:alphaModFix/>
          </a:blip>
          <a:srcRect b="-5534" l="6639" r="7689" t="-420"/>
          <a:stretch/>
        </p:blipFill>
        <p:spPr>
          <a:xfrm rot="-840000">
            <a:off x="770255" y="2745105"/>
            <a:ext cx="2892425" cy="2486025"/>
          </a:xfrm>
          <a:prstGeom prst="triangle">
            <a:avLst>
              <a:gd fmla="val 50000" name="adj"/>
            </a:avLst>
          </a:prstGeom>
          <a:noFill/>
          <a:ln>
            <a:noFill/>
          </a:ln>
        </p:spPr>
      </p:pic>
      <p:pic>
        <p:nvPicPr>
          <p:cNvPr descr="sql_portada_opt" id="339" name="Google Shape;339;p8"/>
          <p:cNvPicPr preferRelativeResize="0"/>
          <p:nvPr>
            <p:ph idx="2" type="body"/>
          </p:nvPr>
        </p:nvPicPr>
        <p:blipFill rotWithShape="1">
          <a:blip r:embed="rId5">
            <a:alphaModFix/>
          </a:blip>
          <a:srcRect b="0" l="0" r="5674" t="0"/>
          <a:stretch/>
        </p:blipFill>
        <p:spPr>
          <a:xfrm>
            <a:off x="5066665" y="2216150"/>
            <a:ext cx="2211070" cy="2425065"/>
          </a:xfrm>
          <a:prstGeom prst="diamond">
            <a:avLst/>
          </a:prstGeom>
          <a:noFill/>
          <a:ln>
            <a:noFill/>
          </a:ln>
        </p:spPr>
      </p:pic>
      <p:pic>
        <p:nvPicPr>
          <p:cNvPr descr="images (4)" id="340" name="Google Shape;340;p8"/>
          <p:cNvPicPr preferRelativeResize="0"/>
          <p:nvPr/>
        </p:nvPicPr>
        <p:blipFill rotWithShape="1">
          <a:blip r:embed="rId6">
            <a:alphaModFix/>
          </a:blip>
          <a:srcRect b="0" l="0" r="0" t="0"/>
          <a:stretch/>
        </p:blipFill>
        <p:spPr>
          <a:xfrm>
            <a:off x="8932545" y="1113155"/>
            <a:ext cx="2209800" cy="2134235"/>
          </a:xfrm>
          <a:prstGeom prst="ellipse">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38"/>
                                        </p:tgtEl>
                                        <p:attrNameLst>
                                          <p:attrName>style.visibility</p:attrName>
                                        </p:attrNameLst>
                                      </p:cBhvr>
                                      <p:to>
                                        <p:strVal val="visible"/>
                                      </p:to>
                                    </p:set>
                                    <p:anim calcmode="lin" valueType="num">
                                      <p:cBhvr additive="base">
                                        <p:cTn dur="500"/>
                                        <p:tgtEl>
                                          <p:spTgt spid="338"/>
                                        </p:tgtEl>
                                        <p:attrNameLst>
                                          <p:attrName>ppt_w</p:attrName>
                                        </p:attrNameLst>
                                      </p:cBhvr>
                                      <p:tavLst>
                                        <p:tav fmla="" tm="0">
                                          <p:val>
                                            <p:strVal val="0"/>
                                          </p:val>
                                        </p:tav>
                                        <p:tav fmla="" tm="100000">
                                          <p:val>
                                            <p:strVal val="#ppt_w"/>
                                          </p:val>
                                        </p:tav>
                                      </p:tavLst>
                                    </p:anim>
                                    <p:anim calcmode="lin" valueType="num">
                                      <p:cBhvr additive="base">
                                        <p:cTn dur="500"/>
                                        <p:tgtEl>
                                          <p:spTgt spid="33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39"/>
                                        </p:tgtEl>
                                        <p:attrNameLst>
                                          <p:attrName>style.visibility</p:attrName>
                                        </p:attrNameLst>
                                      </p:cBhvr>
                                      <p:to>
                                        <p:strVal val="visible"/>
                                      </p:to>
                                    </p:set>
                                    <p:anim calcmode="lin" valueType="num">
                                      <p:cBhvr additive="base">
                                        <p:cTn dur="500"/>
                                        <p:tgtEl>
                                          <p:spTgt spid="339"/>
                                        </p:tgtEl>
                                        <p:attrNameLst>
                                          <p:attrName>ppt_w</p:attrName>
                                        </p:attrNameLst>
                                      </p:cBhvr>
                                      <p:tavLst>
                                        <p:tav fmla="" tm="0">
                                          <p:val>
                                            <p:strVal val="0"/>
                                          </p:val>
                                        </p:tav>
                                        <p:tav fmla="" tm="100000">
                                          <p:val>
                                            <p:strVal val="#ppt_w"/>
                                          </p:val>
                                        </p:tav>
                                      </p:tavLst>
                                    </p:anim>
                                    <p:anim calcmode="lin" valueType="num">
                                      <p:cBhvr additive="base">
                                        <p:cTn dur="500"/>
                                        <p:tgtEl>
                                          <p:spTgt spid="339"/>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2000"/>
                                        <p:tgtEl>
                                          <p:spTgt spid="3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CA7CE"/>
        </a:solidFill>
      </p:bgPr>
    </p:bg>
    <p:spTree>
      <p:nvGrpSpPr>
        <p:cNvPr id="344" name="Shape 344"/>
        <p:cNvGrpSpPr/>
        <p:nvPr/>
      </p:nvGrpSpPr>
      <p:grpSpPr>
        <a:xfrm>
          <a:off x="0" y="0"/>
          <a:ext cx="0" cy="0"/>
          <a:chOff x="0" y="0"/>
          <a:chExt cx="0" cy="0"/>
        </a:xfrm>
      </p:grpSpPr>
      <p:grpSp>
        <p:nvGrpSpPr>
          <p:cNvPr id="345" name="Google Shape;345;p9"/>
          <p:cNvGrpSpPr/>
          <p:nvPr/>
        </p:nvGrpSpPr>
        <p:grpSpPr>
          <a:xfrm>
            <a:off x="186896" y="170557"/>
            <a:ext cx="11502887" cy="6188765"/>
            <a:chOff x="344557" y="334618"/>
            <a:chExt cx="11502887" cy="6188765"/>
          </a:xfrm>
        </p:grpSpPr>
        <p:sp>
          <p:nvSpPr>
            <p:cNvPr id="346" name="Google Shape;346;p9"/>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47" name="Google Shape;347;p9"/>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348" name="Google Shape;348;p9"/>
            <p:cNvGrpSpPr/>
            <p:nvPr/>
          </p:nvGrpSpPr>
          <p:grpSpPr>
            <a:xfrm>
              <a:off x="486382" y="464073"/>
              <a:ext cx="175098" cy="175098"/>
              <a:chOff x="2256816" y="1157591"/>
              <a:chExt cx="447474" cy="447473"/>
            </a:xfrm>
          </p:grpSpPr>
          <p:cxnSp>
            <p:nvCxnSpPr>
              <p:cNvPr id="349" name="Google Shape;349;p9"/>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350" name="Google Shape;350;p9"/>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351" name="Google Shape;351;p9"/>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352" name="Google Shape;352;p9"/>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353" name="Google Shape;353;p9"/>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354" name="Google Shape;354;p9"/>
          <p:cNvGrpSpPr/>
          <p:nvPr/>
        </p:nvGrpSpPr>
        <p:grpSpPr>
          <a:xfrm>
            <a:off x="268423" y="244386"/>
            <a:ext cx="11502887" cy="6188765"/>
            <a:chOff x="344557" y="334618"/>
            <a:chExt cx="11502887" cy="6188765"/>
          </a:xfrm>
        </p:grpSpPr>
        <p:sp>
          <p:nvSpPr>
            <p:cNvPr id="355" name="Google Shape;355;p9"/>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56" name="Google Shape;356;p9"/>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357" name="Google Shape;357;p9"/>
            <p:cNvGrpSpPr/>
            <p:nvPr/>
          </p:nvGrpSpPr>
          <p:grpSpPr>
            <a:xfrm>
              <a:off x="486382" y="464073"/>
              <a:ext cx="175098" cy="175098"/>
              <a:chOff x="2256816" y="1157591"/>
              <a:chExt cx="447474" cy="447473"/>
            </a:xfrm>
          </p:grpSpPr>
          <p:cxnSp>
            <p:nvCxnSpPr>
              <p:cNvPr id="358" name="Google Shape;358;p9"/>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359" name="Google Shape;359;p9"/>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360" name="Google Shape;360;p9"/>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361" name="Google Shape;361;p9"/>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362" name="Google Shape;362;p9"/>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363" name="Google Shape;363;p9"/>
          <p:cNvGrpSpPr/>
          <p:nvPr/>
        </p:nvGrpSpPr>
        <p:grpSpPr>
          <a:xfrm>
            <a:off x="344557" y="334618"/>
            <a:ext cx="11502887" cy="6188765"/>
            <a:chOff x="344557" y="334618"/>
            <a:chExt cx="11502887" cy="6188765"/>
          </a:xfrm>
        </p:grpSpPr>
        <p:sp>
          <p:nvSpPr>
            <p:cNvPr id="364" name="Google Shape;364;p9"/>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65" name="Google Shape;365;p9"/>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366" name="Google Shape;366;p9"/>
            <p:cNvGrpSpPr/>
            <p:nvPr/>
          </p:nvGrpSpPr>
          <p:grpSpPr>
            <a:xfrm>
              <a:off x="486382" y="464073"/>
              <a:ext cx="175098" cy="175098"/>
              <a:chOff x="2256816" y="1157591"/>
              <a:chExt cx="447474" cy="447473"/>
            </a:xfrm>
          </p:grpSpPr>
          <p:cxnSp>
            <p:nvCxnSpPr>
              <p:cNvPr id="367" name="Google Shape;367;p9"/>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368" name="Google Shape;368;p9"/>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369" name="Google Shape;369;p9"/>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370" name="Google Shape;370;p9"/>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371" name="Google Shape;371;p9"/>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372" name="Google Shape;372;p9"/>
          <p:cNvSpPr/>
          <p:nvPr/>
        </p:nvSpPr>
        <p:spPr>
          <a:xfrm flipH="1" rot="220563">
            <a:off x="9824159" y="6623628"/>
            <a:ext cx="790308" cy="220814"/>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73" name="Google Shape;373;p9"/>
          <p:cNvSpPr/>
          <p:nvPr/>
        </p:nvSpPr>
        <p:spPr>
          <a:xfrm flipH="1" rot="-226229">
            <a:off x="10454609" y="4475108"/>
            <a:ext cx="1610681" cy="1730535"/>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74" name="Google Shape;374;p9"/>
          <p:cNvSpPr/>
          <p:nvPr/>
        </p:nvSpPr>
        <p:spPr>
          <a:xfrm flipH="1">
            <a:off x="10581636" y="5364050"/>
            <a:ext cx="233174" cy="306174"/>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375" name="Google Shape;375;p9"/>
          <p:cNvGrpSpPr/>
          <p:nvPr/>
        </p:nvGrpSpPr>
        <p:grpSpPr>
          <a:xfrm flipH="1">
            <a:off x="10479300" y="5239472"/>
            <a:ext cx="1020140" cy="1731775"/>
            <a:chOff x="-78867" y="1285736"/>
            <a:chExt cx="546988" cy="928560"/>
          </a:xfrm>
        </p:grpSpPr>
        <p:sp>
          <p:nvSpPr>
            <p:cNvPr id="376" name="Google Shape;376;p9"/>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77" name="Google Shape;377;p9"/>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378" name="Google Shape;378;p9"/>
          <p:cNvSpPr/>
          <p:nvPr/>
        </p:nvSpPr>
        <p:spPr>
          <a:xfrm flipH="1">
            <a:off x="10736583" y="4917893"/>
            <a:ext cx="333441" cy="694502"/>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79" name="Google Shape;379;p9"/>
          <p:cNvSpPr/>
          <p:nvPr/>
        </p:nvSpPr>
        <p:spPr>
          <a:xfrm flipH="1">
            <a:off x="10736438" y="4917893"/>
            <a:ext cx="235811" cy="547875"/>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380" name="Google Shape;380;p9"/>
          <p:cNvGrpSpPr/>
          <p:nvPr/>
        </p:nvGrpSpPr>
        <p:grpSpPr>
          <a:xfrm>
            <a:off x="9832456" y="4987717"/>
            <a:ext cx="1910141" cy="2100572"/>
            <a:chOff x="5029703" y="1910103"/>
            <a:chExt cx="2234346" cy="2457100"/>
          </a:xfrm>
        </p:grpSpPr>
        <p:sp>
          <p:nvSpPr>
            <p:cNvPr id="381" name="Google Shape;381;p9"/>
            <p:cNvSpPr/>
            <p:nvPr/>
          </p:nvSpPr>
          <p:spPr>
            <a:xfrm flipH="1" rot="407187">
              <a:off x="5119796" y="2604994"/>
              <a:ext cx="2054160" cy="1646608"/>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2" name="Google Shape;382;p9"/>
            <p:cNvSpPr/>
            <p:nvPr/>
          </p:nvSpPr>
          <p:spPr>
            <a:xfrm>
              <a:off x="6608977" y="1910103"/>
              <a:ext cx="303628" cy="303628"/>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383" name="Google Shape;383;p9"/>
          <p:cNvSpPr/>
          <p:nvPr/>
        </p:nvSpPr>
        <p:spPr>
          <a:xfrm flipH="1">
            <a:off x="11150484" y="5477172"/>
            <a:ext cx="524753" cy="892609"/>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4" name="Google Shape;384;p9"/>
          <p:cNvSpPr/>
          <p:nvPr/>
        </p:nvSpPr>
        <p:spPr>
          <a:xfrm>
            <a:off x="9339703" y="6771595"/>
            <a:ext cx="1239831" cy="73738"/>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385" name="Google Shape;385;p9"/>
          <p:cNvGrpSpPr/>
          <p:nvPr/>
        </p:nvGrpSpPr>
        <p:grpSpPr>
          <a:xfrm>
            <a:off x="10374988" y="4351137"/>
            <a:ext cx="1469689" cy="992131"/>
            <a:chOff x="6162473" y="2127885"/>
            <a:chExt cx="1469689" cy="992131"/>
          </a:xfrm>
        </p:grpSpPr>
        <p:grpSp>
          <p:nvGrpSpPr>
            <p:cNvPr id="386" name="Google Shape;386;p9"/>
            <p:cNvGrpSpPr/>
            <p:nvPr/>
          </p:nvGrpSpPr>
          <p:grpSpPr>
            <a:xfrm>
              <a:off x="6162473" y="2306718"/>
              <a:ext cx="683506" cy="813298"/>
              <a:chOff x="6147603" y="2306186"/>
              <a:chExt cx="683506" cy="813298"/>
            </a:xfrm>
          </p:grpSpPr>
          <p:sp>
            <p:nvSpPr>
              <p:cNvPr id="387" name="Google Shape;387;p9"/>
              <p:cNvSpPr/>
              <p:nvPr/>
            </p:nvSpPr>
            <p:spPr>
              <a:xfrm flipH="1" rot="-226229">
                <a:off x="6265445" y="2453076"/>
                <a:ext cx="529467" cy="649702"/>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8" name="Google Shape;388;p9"/>
              <p:cNvSpPr/>
              <p:nvPr/>
            </p:nvSpPr>
            <p:spPr>
              <a:xfrm flipH="1" rot="-226229">
                <a:off x="6163286" y="2327089"/>
                <a:ext cx="652140" cy="498449"/>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389" name="Google Shape;389;p9"/>
            <p:cNvSpPr/>
            <p:nvPr/>
          </p:nvSpPr>
          <p:spPr>
            <a:xfrm>
              <a:off x="6956069" y="2127885"/>
              <a:ext cx="676093" cy="676093"/>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390" name="Google Shape;390;p9"/>
          <p:cNvGrpSpPr/>
          <p:nvPr/>
        </p:nvGrpSpPr>
        <p:grpSpPr>
          <a:xfrm>
            <a:off x="7456130" y="5283620"/>
            <a:ext cx="1890814" cy="1585422"/>
            <a:chOff x="-4121557" y="1274323"/>
            <a:chExt cx="977494" cy="819616"/>
          </a:xfrm>
        </p:grpSpPr>
        <p:sp>
          <p:nvSpPr>
            <p:cNvPr id="391" name="Google Shape;391;p9"/>
            <p:cNvSpPr/>
            <p:nvPr/>
          </p:nvSpPr>
          <p:spPr>
            <a:xfrm>
              <a:off x="-4121557" y="1274323"/>
              <a:ext cx="977494" cy="681543"/>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E5B3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2" name="Google Shape;392;p9"/>
            <p:cNvSpPr/>
            <p:nvPr/>
          </p:nvSpPr>
          <p:spPr>
            <a:xfrm>
              <a:off x="-4120803" y="1288386"/>
              <a:ext cx="932892" cy="667479"/>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3" name="Google Shape;393;p9"/>
            <p:cNvSpPr/>
            <p:nvPr/>
          </p:nvSpPr>
          <p:spPr>
            <a:xfrm>
              <a:off x="-3758955" y="1647855"/>
              <a:ext cx="454774" cy="446084"/>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E5B3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4" name="Google Shape;394;p9"/>
            <p:cNvSpPr/>
            <p:nvPr/>
          </p:nvSpPr>
          <p:spPr>
            <a:xfrm>
              <a:off x="-3753504" y="1654755"/>
              <a:ext cx="445504" cy="438841"/>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395" name="Google Shape;395;p9"/>
          <p:cNvSpPr txBox="1"/>
          <p:nvPr/>
        </p:nvSpPr>
        <p:spPr>
          <a:xfrm>
            <a:off x="585346" y="1834663"/>
            <a:ext cx="10780661" cy="2953385"/>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400">
                <a:solidFill>
                  <a:schemeClr val="dk1"/>
                </a:solidFill>
                <a:latin typeface="Arial"/>
                <a:ea typeface="Arial"/>
                <a:cs typeface="Arial"/>
                <a:sym typeface="Arial"/>
              </a:rPr>
              <a:t>1: Đặng nhập</a:t>
            </a:r>
            <a:endParaRPr sz="2400">
              <a:solidFill>
                <a:schemeClr val="dk1"/>
              </a:solidFill>
              <a:latin typeface="Arial"/>
              <a:ea typeface="Arial"/>
              <a:cs typeface="Arial"/>
              <a:sym typeface="Arial"/>
            </a:endParaRPr>
          </a:p>
          <a:p>
            <a:pPr indent="0" lvl="0" marL="0" marR="0" rtl="0" algn="just">
              <a:spcBef>
                <a:spcPts val="0"/>
              </a:spcBef>
              <a:spcAft>
                <a:spcPts val="0"/>
              </a:spcAft>
              <a:buNone/>
            </a:pPr>
            <a:r>
              <a:rPr lang="en-US" sz="2400">
                <a:solidFill>
                  <a:schemeClr val="dk1"/>
                </a:solidFill>
                <a:latin typeface="Arial"/>
                <a:ea typeface="Arial"/>
                <a:cs typeface="Arial"/>
                <a:sym typeface="Arial"/>
              </a:rPr>
              <a:t>2: Tạo và cập nhật hợp đồng (thêm, xóa, sửa)</a:t>
            </a:r>
            <a:endParaRPr sz="2400">
              <a:solidFill>
                <a:schemeClr val="dk1"/>
              </a:solidFill>
              <a:latin typeface="Arial"/>
              <a:ea typeface="Arial"/>
              <a:cs typeface="Arial"/>
              <a:sym typeface="Arial"/>
            </a:endParaRPr>
          </a:p>
          <a:p>
            <a:pPr indent="0" lvl="0" marL="0" marR="0" rtl="0" algn="just">
              <a:spcBef>
                <a:spcPts val="0"/>
              </a:spcBef>
              <a:spcAft>
                <a:spcPts val="0"/>
              </a:spcAft>
              <a:buNone/>
            </a:pPr>
            <a:r>
              <a:rPr lang="en-US" sz="2400">
                <a:solidFill>
                  <a:schemeClr val="dk1"/>
                </a:solidFill>
                <a:latin typeface="Arial"/>
                <a:ea typeface="Arial"/>
                <a:cs typeface="Arial"/>
                <a:sym typeface="Arial"/>
              </a:rPr>
              <a:t>3: Cập nhật xe ( thêm, xóa, tình trạng xe ( xe còn trống), số chỗ ngồi)</a:t>
            </a:r>
            <a:endParaRPr sz="2400">
              <a:solidFill>
                <a:schemeClr val="dk1"/>
              </a:solidFill>
              <a:latin typeface="Arial"/>
              <a:ea typeface="Arial"/>
              <a:cs typeface="Arial"/>
              <a:sym typeface="Arial"/>
            </a:endParaRPr>
          </a:p>
          <a:p>
            <a:pPr indent="0" lvl="0" marL="0" marR="0" rtl="0" algn="just">
              <a:spcBef>
                <a:spcPts val="0"/>
              </a:spcBef>
              <a:spcAft>
                <a:spcPts val="0"/>
              </a:spcAft>
              <a:buNone/>
            </a:pPr>
            <a:r>
              <a:rPr lang="en-US" sz="2400">
                <a:solidFill>
                  <a:schemeClr val="dk1"/>
                </a:solidFill>
                <a:latin typeface="Arial"/>
                <a:ea typeface="Arial"/>
                <a:cs typeface="Arial"/>
                <a:sym typeface="Arial"/>
              </a:rPr>
              <a:t>4: Tính doanh thu theo ngày, tháng, năm</a:t>
            </a:r>
            <a:endParaRPr sz="2400">
              <a:solidFill>
                <a:schemeClr val="dk1"/>
              </a:solidFill>
              <a:latin typeface="Arial"/>
              <a:ea typeface="Arial"/>
              <a:cs typeface="Arial"/>
              <a:sym typeface="Arial"/>
            </a:endParaRPr>
          </a:p>
          <a:p>
            <a:pPr indent="0" lvl="0" marL="0" marR="0" rtl="0" algn="just">
              <a:spcBef>
                <a:spcPts val="0"/>
              </a:spcBef>
              <a:spcAft>
                <a:spcPts val="0"/>
              </a:spcAft>
              <a:buNone/>
            </a:pPr>
            <a:r>
              <a:rPr lang="en-US" sz="2400">
                <a:solidFill>
                  <a:schemeClr val="dk1"/>
                </a:solidFill>
                <a:latin typeface="Arial"/>
                <a:ea typeface="Arial"/>
                <a:cs typeface="Arial"/>
                <a:sym typeface="Arial"/>
              </a:rPr>
              <a:t>5: Lọc và tìm kiếm thông tin ( khách hàng,hợp đồng, ô tô)</a:t>
            </a:r>
            <a:endParaRPr sz="2400">
              <a:solidFill>
                <a:schemeClr val="dk1"/>
              </a:solidFill>
              <a:latin typeface="Arial"/>
              <a:ea typeface="Arial"/>
              <a:cs typeface="Arial"/>
              <a:sym typeface="Arial"/>
            </a:endParaRPr>
          </a:p>
          <a:p>
            <a:pPr indent="0" lvl="0" marL="0" marR="0" rtl="0" algn="just">
              <a:spcBef>
                <a:spcPts val="0"/>
              </a:spcBef>
              <a:spcAft>
                <a:spcPts val="0"/>
              </a:spcAft>
              <a:buNone/>
            </a:pPr>
            <a:r>
              <a:t/>
            </a:r>
            <a:endParaRPr sz="2400">
              <a:solidFill>
                <a:schemeClr val="dk1"/>
              </a:solidFill>
              <a:latin typeface="Arial"/>
              <a:ea typeface="Arial"/>
              <a:cs typeface="Arial"/>
              <a:sym typeface="Arial"/>
            </a:endParaRPr>
          </a:p>
          <a:p>
            <a:pPr indent="0" lvl="0" marL="0" marR="0" rtl="0" algn="just">
              <a:spcBef>
                <a:spcPts val="0"/>
              </a:spcBef>
              <a:spcAft>
                <a:spcPts val="0"/>
              </a:spcAft>
              <a:buNone/>
            </a:pPr>
            <a:r>
              <a:t/>
            </a:r>
            <a:endParaRPr sz="2400">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CB5845"/>
              </a:solidFill>
              <a:latin typeface="Arial"/>
              <a:ea typeface="Arial"/>
              <a:cs typeface="Arial"/>
              <a:sym typeface="Arial"/>
            </a:endParaRPr>
          </a:p>
        </p:txBody>
      </p:sp>
      <p:sp>
        <p:nvSpPr>
          <p:cNvPr id="396" name="Google Shape;396;p9"/>
          <p:cNvSpPr txBox="1"/>
          <p:nvPr/>
        </p:nvSpPr>
        <p:spPr>
          <a:xfrm>
            <a:off x="186896" y="927039"/>
            <a:ext cx="6862422" cy="5835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200">
                <a:solidFill>
                  <a:srgbClr val="E1B015"/>
                </a:solidFill>
                <a:latin typeface="Arial"/>
                <a:ea typeface="Arial"/>
                <a:cs typeface="Arial"/>
                <a:sym typeface="Arial"/>
              </a:rPr>
              <a:t>Tiến Độ Thực Hiện</a:t>
            </a:r>
            <a:endParaRPr b="1" sz="3200">
              <a:solidFill>
                <a:srgbClr val="E1B015"/>
              </a:solidFill>
              <a:latin typeface="Arial"/>
              <a:ea typeface="Arial"/>
              <a:cs typeface="Arial"/>
              <a:sym typeface="Aria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mph" presetID="8" presetSubtype="0">
                                  <p:stCondLst>
                                    <p:cond delay="0"/>
                                  </p:stCondLst>
                                  <p:childTnLst>
                                    <p:animRot by="-21600000">
                                      <p:cBhvr>
                                        <p:cTn dur="750" fill="hold"/>
                                        <p:tgtEl>
                                          <p:spTgt spid="380"/>
                                        </p:tgtEl>
                                        <p:attrNameLst>
                                          <p:attrName>r</p:attrName>
                                        </p:attrNameLst>
                                      </p:cBhvr>
                                    </p:animRot>
                                  </p:childTnLst>
                                </p:cTn>
                              </p:par>
                              <p:par>
                                <p:cTn fill="hold" nodeType="withEffect" presetClass="emph" presetID="8" presetSubtype="0">
                                  <p:stCondLst>
                                    <p:cond delay="500"/>
                                  </p:stCondLst>
                                  <p:childTnLst>
                                    <p:animRot by="-21600000">
                                      <p:cBhvr>
                                        <p:cTn dur="750" fill="hold"/>
                                        <p:tgtEl>
                                          <p:spTgt spid="372"/>
                                        </p:tgtEl>
                                        <p:attrNameLst>
                                          <p:attrName>r</p:attrName>
                                        </p:attrNameLst>
                                      </p:cBhvr>
                                    </p:animRot>
                                  </p:childTnLst>
                                </p:cTn>
                              </p:par>
                              <p:par>
                                <p:cTn fill="hold" nodeType="withEffect" presetClass="emph" presetID="8" presetSubtype="0">
                                  <p:stCondLst>
                                    <p:cond delay="0"/>
                                  </p:stCondLst>
                                  <p:childTnLst>
                                    <p:animRot by="-21600000">
                                      <p:cBhvr>
                                        <p:cTn dur="750" fill="hold"/>
                                        <p:tgtEl>
                                          <p:spTgt spid="373"/>
                                        </p:tgtEl>
                                        <p:attrNameLst>
                                          <p:attrName>r</p:attrName>
                                        </p:attrNameLst>
                                      </p:cBhvr>
                                    </p:animRot>
                                  </p:childTnLst>
                                </p:cTn>
                              </p:par>
                              <p:par>
                                <p:cTn fill="hold" nodeType="withEffect" presetClass="emph" presetID="8" presetSubtype="0">
                                  <p:stCondLst>
                                    <p:cond delay="0"/>
                                  </p:stCondLst>
                                  <p:childTnLst>
                                    <p:animRot by="-21600000">
                                      <p:cBhvr>
                                        <p:cTn dur="750" fill="hold"/>
                                        <p:tgtEl>
                                          <p:spTgt spid="385"/>
                                        </p:tgtEl>
                                        <p:attrNameLst>
                                          <p:attrName>r</p:attrName>
                                        </p:attrNameLst>
                                      </p:cBhvr>
                                    </p:animRot>
                                  </p:childTnLst>
                                </p:cTn>
                              </p:par>
                              <p:par>
                                <p:cTn fill="hold" nodeType="withEffect" presetClass="entr" presetID="1" presetSubtype="0">
                                  <p:stCondLst>
                                    <p:cond delay="0"/>
                                  </p:stCondLst>
                                  <p:childTnLst>
                                    <p:set>
                                      <p:cBhvr>
                                        <p:cTn dur="1" fill="hold">
                                          <p:stCondLst>
                                            <p:cond delay="0"/>
                                          </p:stCondLst>
                                        </p:cTn>
                                        <p:tgtEl>
                                          <p:spTgt spid="354"/>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3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6"/>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395"/>
                                        </p:tgtEl>
                                        <p:attrNameLst>
                                          <p:attrName>style.visibility</p:attrName>
                                        </p:attrNameLst>
                                      </p:cBhvr>
                                      <p:to>
                                        <p:strVal val="visible"/>
                                      </p:to>
                                    </p:set>
                                    <p:animEffect filter="fade" transition="in">
                                      <p:cBhvr>
                                        <p:cTn dur="500"/>
                                        <p:tgtEl>
                                          <p:spTgt spid="3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xEl>
                                              <p:pRg end="0" st="0"/>
                                            </p:txEl>
                                          </p:spTgt>
                                        </p:tgtEl>
                                        <p:attrNameLst>
                                          <p:attrName>style.visibility</p:attrName>
                                        </p:attrNameLst>
                                      </p:cBhvr>
                                      <p:to>
                                        <p:strVal val="visible"/>
                                      </p:to>
                                    </p:set>
                                    <p:animEffect filter="fade" transition="in">
                                      <p:cBhvr>
                                        <p:cTn dur="2000"/>
                                        <p:tgtEl>
                                          <p:spTgt spid="3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xEl>
                                              <p:pRg end="1" st="1"/>
                                            </p:txEl>
                                          </p:spTgt>
                                        </p:tgtEl>
                                        <p:attrNameLst>
                                          <p:attrName>style.visibility</p:attrName>
                                        </p:attrNameLst>
                                      </p:cBhvr>
                                      <p:to>
                                        <p:strVal val="visible"/>
                                      </p:to>
                                    </p:set>
                                    <p:animEffect filter="fade" transition="in">
                                      <p:cBhvr>
                                        <p:cTn dur="2000"/>
                                        <p:tgtEl>
                                          <p:spTgt spid="3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xEl>
                                              <p:pRg end="2" st="2"/>
                                            </p:txEl>
                                          </p:spTgt>
                                        </p:tgtEl>
                                        <p:attrNameLst>
                                          <p:attrName>style.visibility</p:attrName>
                                        </p:attrNameLst>
                                      </p:cBhvr>
                                      <p:to>
                                        <p:strVal val="visible"/>
                                      </p:to>
                                    </p:set>
                                    <p:animEffect filter="fade" transition="in">
                                      <p:cBhvr>
                                        <p:cTn dur="2000"/>
                                        <p:tgtEl>
                                          <p:spTgt spid="39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xEl>
                                              <p:pRg end="3" st="3"/>
                                            </p:txEl>
                                          </p:spTgt>
                                        </p:tgtEl>
                                        <p:attrNameLst>
                                          <p:attrName>style.visibility</p:attrName>
                                        </p:attrNameLst>
                                      </p:cBhvr>
                                      <p:to>
                                        <p:strVal val="visible"/>
                                      </p:to>
                                    </p:set>
                                    <p:animEffect filter="fade" transition="in">
                                      <p:cBhvr>
                                        <p:cTn dur="2000"/>
                                        <p:tgtEl>
                                          <p:spTgt spid="39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xEl>
                                              <p:pRg end="4" st="4"/>
                                            </p:txEl>
                                          </p:spTgt>
                                        </p:tgtEl>
                                        <p:attrNameLst>
                                          <p:attrName>style.visibility</p:attrName>
                                        </p:attrNameLst>
                                      </p:cBhvr>
                                      <p:to>
                                        <p:strVal val="visible"/>
                                      </p:to>
                                    </p:set>
                                    <p:animEffect filter="fade" transition="in">
                                      <p:cBhvr>
                                        <p:cTn dur="2000"/>
                                        <p:tgtEl>
                                          <p:spTgt spid="39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xEl>
                                              <p:pRg end="5" st="5"/>
                                            </p:txEl>
                                          </p:spTgt>
                                        </p:tgtEl>
                                        <p:attrNameLst>
                                          <p:attrName>style.visibility</p:attrName>
                                        </p:attrNameLst>
                                      </p:cBhvr>
                                      <p:to>
                                        <p:strVal val="visible"/>
                                      </p:to>
                                    </p:set>
                                    <p:animEffect filter="fade" transition="in">
                                      <p:cBhvr>
                                        <p:cTn dur="2000"/>
                                        <p:tgtEl>
                                          <p:spTgt spid="39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xEl>
                                              <p:pRg end="6" st="6"/>
                                            </p:txEl>
                                          </p:spTgt>
                                        </p:tgtEl>
                                        <p:attrNameLst>
                                          <p:attrName>style.visibility</p:attrName>
                                        </p:attrNameLst>
                                      </p:cBhvr>
                                      <p:to>
                                        <p:strVal val="visible"/>
                                      </p:to>
                                    </p:set>
                                    <p:animEffect filter="fade" transition="in">
                                      <p:cBhvr>
                                        <p:cTn dur="2000"/>
                                        <p:tgtEl>
                                          <p:spTgt spid="39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xEl>
                                              <p:pRg end="7" st="7"/>
                                            </p:txEl>
                                          </p:spTgt>
                                        </p:tgtEl>
                                        <p:attrNameLst>
                                          <p:attrName>style.visibility</p:attrName>
                                        </p:attrNameLst>
                                      </p:cBhvr>
                                      <p:to>
                                        <p:strVal val="visible"/>
                                      </p:to>
                                    </p:set>
                                    <p:animEffect filter="fade" transition="in">
                                      <p:cBhvr>
                                        <p:cTn dur="2000"/>
                                        <p:tgtEl>
                                          <p:spTgt spid="395">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2021-03-09T06:41:00Z</dcterms:created>
  <dc:creator>Raethan Supatan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0x01010092370CD9C4495A4089D3AB2428DD4A79</vt:lpwstr>
  </property>
  <property fmtid="{D5CDD505-2E9C-101B-9397-08002B2CF9AE}" pid="3" name="ICV">
    <vt:lpwstr>2684E87091554361917778FCDE0626FB</vt:lpwstr>
  </property>
  <property fmtid="{D5CDD505-2E9C-101B-9397-08002B2CF9AE}" pid="4" name="KSOProductBuildVer">
    <vt:lpwstr>1033-11.2.0.11130</vt:lpwstr>
  </property>
</Properties>
</file>